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80" r:id="rId37"/>
    <p:sldId id="281" r:id="rId38"/>
    <p:sldId id="279" r:id="rId39"/>
    <p:sldId id="282" r:id="rId40"/>
    <p:sldId id="277" r:id="rId41"/>
  </p:sldIdLst>
  <p:sldSz cx="9144000" cy="6858000" type="screen4x3"/>
  <p:notesSz cx="6858000" cy="9144000"/>
  <p:embeddedFontLst>
    <p:embeddedFont>
      <p:font typeface="Kanit SemiBold" panose="020B0604020202020204" charset="-34"/>
      <p:regular r:id="rId43"/>
      <p:bold r:id="rId44"/>
      <p:italic r:id="rId45"/>
      <p:boldItalic r:id="rId46"/>
    </p:embeddedFont>
    <p:embeddedFont>
      <p:font typeface="Prompt SemiBold" panose="00000700000000000000" charset="-34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Prompt" panose="020B0604020202020204" charset="-34"/>
      <p:regular r:id="rId55"/>
      <p:bold r:id="rId56"/>
      <p:italic r:id="rId57"/>
      <p:boldItalic r:id="rId58"/>
    </p:embeddedFont>
    <p:embeddedFont>
      <p:font typeface="Walter Turncoat" panose="02000000000000000000" pitchFamily="2" charset="0"/>
      <p:regular r:id="rId59"/>
    </p:embeddedFont>
    <p:embeddedFont>
      <p:font typeface="Cordia New" panose="020B0304020202020204" pitchFamily="34" charset="-34"/>
      <p:regular r:id="rId60"/>
      <p:bold r:id="rId61"/>
      <p:italic r:id="rId62"/>
      <p:boldItalic r:id="rId63"/>
    </p:embeddedFont>
    <p:embeddedFont>
      <p:font typeface="Arabica" panose="02000000000000000000" pitchFamily="2" charset="0"/>
      <p:regular r:id="rId64"/>
      <p:italic r:id="rId65"/>
    </p:embeddedFont>
    <p:embeddedFont>
      <p:font typeface="Prompt Medium" panose="00000600000000000000" charset="-34"/>
      <p:regular r:id="rId66"/>
      <p:bold r:id="rId67"/>
      <p:italic r:id="rId68"/>
      <p:boldItalic r:id="rId69"/>
    </p:embeddedFont>
    <p:embeddedFont>
      <p:font typeface="Browallia New" panose="020B0604020202020204" pitchFamily="34" charset="-34"/>
      <p:regular r:id="rId70"/>
      <p:bold r:id="rId71"/>
      <p:italic r:id="rId72"/>
      <p:boldItalic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  <p:embeddedFont>
      <p:font typeface="Kanit" panose="020B0604020202020204" charset="-34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EEB"/>
    <a:srgbClr val="9FBEF0"/>
    <a:srgbClr val="B45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1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font" Target="fonts/font32.fntdata"/><Relationship Id="rId79" Type="http://schemas.openxmlformats.org/officeDocument/2006/relationships/font" Target="fonts/font37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font" Target="fonts/font35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80" Type="http://schemas.openxmlformats.org/officeDocument/2006/relationships/font" Target="fonts/font38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font" Target="fonts/font3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78" Type="http://schemas.openxmlformats.org/officeDocument/2006/relationships/font" Target="fonts/font36.fntdata"/><Relationship Id="rId81" Type="http://schemas.openxmlformats.org/officeDocument/2006/relationships/font" Target="fonts/font3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font" Target="fonts/font34.fntdata"/><Relationship Id="rId7" Type="http://schemas.openxmlformats.org/officeDocument/2006/relationships/slide" Target="slides/slide5.xml"/><Relationship Id="rId71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66" Type="http://schemas.openxmlformats.org/officeDocument/2006/relationships/font" Target="fonts/font24.fntdata"/><Relationship Id="rId61" Type="http://schemas.openxmlformats.org/officeDocument/2006/relationships/font" Target="fonts/font19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4f2bc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4f2bc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4f2bcae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4f2bcae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f2bcae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f2bcae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f2bcae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f2bcae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2bcae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4f2bcae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4f2bca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4f2bcae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4fb843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4fb843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f2bcae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f2bcae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4f2bcae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4f2bcae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4f2bcae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4f2bcae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4f2bcae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4f2bcae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f2bca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f2bca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4f2bca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4f2bca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4f2bcae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4f2bcae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4f2bcae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4f2bcae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4f2bca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4f2bca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4f2bca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4f2bca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4f2bca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4f2bca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4f2bcae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4f2bcae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4f2bcae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4f2bcae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4f2bcae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4f2bcae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f2bca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f2bcae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60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2pPr>
            <a:lvl3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3pPr>
            <a:lvl4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4pPr>
            <a:lvl5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5pPr>
            <a:lvl6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6pPr>
            <a:lvl7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7pPr>
            <a:lvl8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8pPr>
            <a:lvl9pPr>
              <a:defRPr sz="2400">
                <a:latin typeface="Browallia New" panose="020B0604020202020204" pitchFamily="34" charset="-34"/>
                <a:cs typeface="Browallia New" panose="020B0604020202020204" pitchFamily="34" charset="-34"/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6812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9962" y="6392022"/>
            <a:ext cx="5540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12943" y="28257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4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99121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060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93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803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86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952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890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36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65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381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61234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 </a:t>
            </a:r>
          </a:p>
        </p:txBody>
      </p:sp>
    </p:spTree>
    <p:extLst>
      <p:ext uri="{BB962C8B-B14F-4D97-AF65-F5344CB8AC3E}">
        <p14:creationId xmlns:p14="http://schemas.microsoft.com/office/powerpoint/2010/main" val="42441942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382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1197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2785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126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53548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549011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0813" cy="1141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7D6CFE-AC60-448E-8BBA-B53C5A2E116C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209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599" cy="810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60431" y="6201587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8312943" y="28257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69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 cstate="print"/>
          <a:stretch>
            <a:fillRect/>
          </a:stretch>
        </p:blipFill>
        <p:spPr>
          <a:xfrm>
            <a:off x="0" y="6385905"/>
            <a:ext cx="9144000" cy="47209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2943" y="28257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584" y="6423585"/>
            <a:ext cx="1406769" cy="3651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Picture 9" descr="netpie_logo_3-small.png"/>
          <p:cNvPicPr>
            <a:picLocks noChangeAspect="1"/>
          </p:cNvPicPr>
          <p:nvPr userDrawn="1"/>
        </p:nvPicPr>
        <p:blipFill>
          <a:blip r:embed="rId25" cstate="print"/>
          <a:stretch>
            <a:fillRect/>
          </a:stretch>
        </p:blipFill>
        <p:spPr>
          <a:xfrm>
            <a:off x="37433" y="6423585"/>
            <a:ext cx="141485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800" b="1" kern="1200">
          <a:solidFill>
            <a:schemeClr val="accent1"/>
          </a:solidFill>
          <a:latin typeface="Browallia New" panose="020B0604020202020204" pitchFamily="34" charset="-34"/>
          <a:ea typeface="+mj-ea"/>
          <a:cs typeface="Browallia New" panose="020B0604020202020204" pitchFamily="34" charset="-34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hub.com/netpiei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lsm9ds1-netpie-freeboard.html" TargetMode="External"/><Relationship Id="rId2" Type="http://schemas.openxmlformats.org/officeDocument/2006/relationships/hyperlink" Target="http://dewninjathai.blogspot.com/2017/07/freeboard-slider-esp8266-microgear.html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2-esp32-netpie.html" TargetMode="External"/><Relationship Id="rId2" Type="http://schemas.openxmlformats.org/officeDocument/2006/relationships/hyperlink" Target="http://dewninjathai.blogspot.com/2018/04/netpie-app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wninjathai.blogspot.com/2018/05/push-notification-netpie-app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2: </a:t>
            </a:r>
            <a:r>
              <a:rPr lang="th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NETPIE Introduction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(IoT Activity Kit)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0" y="2895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5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841" y="4909216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F453D-7CF5-4D86-9AF6-DB8C73FC4905}"/>
              </a:ext>
            </a:extLst>
          </p:cNvPr>
          <p:cNvSpPr txBox="1"/>
          <p:nvPr/>
        </p:nvSpPr>
        <p:spPr>
          <a:xfrm>
            <a:off x="92617" y="6451042"/>
            <a:ext cx="839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Customized and presented by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Dr.Varodom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Toochinda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, Nov 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2018, Last edited by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Aimaschana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Dec 2018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Screen Shot 2561-03-12 at 2.45.57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2615" y="1784382"/>
            <a:ext cx="3744327" cy="734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ChulaEngineering-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1427" y="1089971"/>
            <a:ext cx="2583076" cy="399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 Shot 2561-03-12 at 2.51.54 A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13788" y="1844409"/>
            <a:ext cx="601556" cy="56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561-03-12 at 2.53.24 AM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27009" y="1909706"/>
            <a:ext cx="1631834" cy="564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561-03-12 at 2.54.53 AM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8432" y="887757"/>
            <a:ext cx="1777483" cy="60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ogo-nuol.g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60714" y="625154"/>
            <a:ext cx="564423" cy="85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todailogo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2388" y="1816825"/>
            <a:ext cx="603674" cy="60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oT cloudserve gray logo1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587171" y="429367"/>
            <a:ext cx="1541621" cy="118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Open-source library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63" y="1698775"/>
            <a:ext cx="3341606" cy="3534863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34"/>
          <p:cNvSpPr txBox="1"/>
          <p:nvPr/>
        </p:nvSpPr>
        <p:spPr>
          <a:xfrm>
            <a:off x="523350" y="1199300"/>
            <a:ext cx="4179000" cy="5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NodeJS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HTML5 Javascript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Arduino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ESP8266 Arduino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Android Studio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C#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RESTful API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Courier New"/>
              <a:buChar char="●"/>
            </a:pPr>
            <a:r>
              <a:rPr lang="en-US" sz="2400" b="1" dirty="0" smtClean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More coming soon…</a:t>
            </a:r>
            <a:endParaRPr sz="2400" b="1" dirty="0">
              <a:solidFill>
                <a:srgbClr val="E0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165488" y="1034275"/>
            <a:ext cx="474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https://github.com/netpieio</a:t>
            </a:r>
            <a:endParaRPr sz="2200" b="1" u="sng">
              <a:solidFill>
                <a:srgbClr val="3C78D8"/>
              </a:solidFill>
              <a:latin typeface="Courier New"/>
              <a:ea typeface="Courier New"/>
              <a:cs typeface="Courier New"/>
              <a:sym typeface="Courier New"/>
              <a:hlinkClick r:id="rId4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21850" y="1242425"/>
            <a:ext cx="3821100" cy="4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402300" y="1242425"/>
            <a:ext cx="3640200" cy="4464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502875" y="94075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</a:rPr>
              <a:t>MQTT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3447387" y="5826575"/>
            <a:ext cx="872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381271" y="5826575"/>
            <a:ext cx="3016800" cy="342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Application-Layer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6915" y="2338251"/>
            <a:ext cx="236437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MQTT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6915" y="3377443"/>
            <a:ext cx="2364377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7464" y="2338250"/>
            <a:ext cx="236437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AMQP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7464" y="3377443"/>
            <a:ext cx="2364377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93058" y="1522144"/>
            <a:ext cx="3382297" cy="2971198"/>
            <a:chOff x="993058" y="1522144"/>
            <a:chExt cx="3382297" cy="2971198"/>
          </a:xfrm>
        </p:grpSpPr>
        <p:sp>
          <p:nvSpPr>
            <p:cNvPr id="3" name="Rounded Rectangle 2"/>
            <p:cNvSpPr/>
            <p:nvPr/>
          </p:nvSpPr>
          <p:spPr>
            <a:xfrm>
              <a:off x="993058" y="1917290"/>
              <a:ext cx="3382297" cy="2576052"/>
            </a:xfrm>
            <a:prstGeom prst="roundRect">
              <a:avLst/>
            </a:prstGeom>
            <a:noFill/>
            <a:ln w="28575">
              <a:prstDash val="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22323" y="1522144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NETPIE Supports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" name="Picture 10" descr="netpie_logo_3-sm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4053" y="1496330"/>
            <a:ext cx="1414859" cy="3651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5080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031"/>
            <a:ext cx="9143999" cy="1116106"/>
          </a:xfrm>
        </p:spPr>
        <p:txBody>
          <a:bodyPr/>
          <a:lstStyle/>
          <a:p>
            <a:pPr algn="ctr"/>
            <a:r>
              <a:rPr lang="en-US" sz="7200" dirty="0" smtClean="0"/>
              <a:t>HTTP</a:t>
            </a:r>
            <a:br>
              <a:rPr lang="en-US" sz="7200" dirty="0" smtClean="0"/>
            </a:br>
            <a:r>
              <a:rPr lang="en-US" sz="7200" dirty="0" smtClean="0"/>
              <a:t>client-server model</a:t>
            </a: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7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(Web)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8" r="-1"/>
          <a:stretch/>
        </p:blipFill>
        <p:spPr>
          <a:xfrm>
            <a:off x="1873624" y="1295400"/>
            <a:ext cx="4868625" cy="4754276"/>
          </a:xfrm>
          <a:prstGeom prst="snip2DiagRect">
            <a:avLst>
              <a:gd name="adj1" fmla="val 12396"/>
              <a:gd name="adj2" fmla="val 6427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2293884" y="4482353"/>
            <a:ext cx="11688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Server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9733952">
            <a:off x="3538527" y="1842195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9885638">
            <a:off x="3621739" y="2809104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035220">
            <a:off x="4020053" y="3898857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316047">
            <a:off x="3463986" y="4743442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7110398" y="1564117"/>
            <a:ext cx="851647" cy="1084729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page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7104822" y="4407997"/>
            <a:ext cx="851647" cy="1084729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page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83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8" r="-1"/>
          <a:stretch/>
        </p:blipFill>
        <p:spPr>
          <a:xfrm>
            <a:off x="1873624" y="1295400"/>
            <a:ext cx="4868625" cy="4754276"/>
          </a:xfrm>
          <a:prstGeom prst="snip2DiagRect">
            <a:avLst>
              <a:gd name="adj1" fmla="val 12396"/>
              <a:gd name="adj2" fmla="val 6427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2362178" y="4482353"/>
            <a:ext cx="7441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Server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9733952">
            <a:off x="3538527" y="1842195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9885638">
            <a:off x="3621739" y="2809104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035220">
            <a:off x="4020053" y="3898857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316047">
            <a:off x="3463986" y="4743442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2020712" y="2841979"/>
            <a:ext cx="1464097" cy="14640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Camera, Cctv, Film, Sp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69" y="3034869"/>
            <a:ext cx="1136628" cy="10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ctv scree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8" t="-1102" b="50704"/>
          <a:stretch/>
        </p:blipFill>
        <p:spPr bwMode="auto">
          <a:xfrm>
            <a:off x="6825013" y="1465727"/>
            <a:ext cx="2181886" cy="12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ctv screen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8" t="-1102" b="50704"/>
          <a:stretch/>
        </p:blipFill>
        <p:spPr bwMode="auto">
          <a:xfrm>
            <a:off x="6825013" y="4115520"/>
            <a:ext cx="2181886" cy="12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1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1"/>
          <a:stretch/>
        </p:blipFill>
        <p:spPr>
          <a:xfrm>
            <a:off x="1891552" y="1295400"/>
            <a:ext cx="4862015" cy="4754276"/>
          </a:xfrm>
          <a:prstGeom prst="snip2DiagRect">
            <a:avLst>
              <a:gd name="adj1" fmla="val 12396"/>
              <a:gd name="adj2" fmla="val 6427"/>
            </a:avLst>
          </a:prstGeom>
        </p:spPr>
      </p:pic>
      <p:sp>
        <p:nvSpPr>
          <p:cNvPr id="3" name="TextBox 2"/>
          <p:cNvSpPr txBox="1"/>
          <p:nvPr/>
        </p:nvSpPr>
        <p:spPr>
          <a:xfrm>
            <a:off x="2362178" y="4482353"/>
            <a:ext cx="7441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Server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9733952">
            <a:off x="3538527" y="1842195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9885638">
            <a:off x="3621739" y="2809104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 rot="1035220">
            <a:off x="4020053" y="3898857"/>
            <a:ext cx="14044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Request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1316047">
            <a:off x="3463986" y="4743442"/>
            <a:ext cx="15535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 Response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05450" y="2841979"/>
            <a:ext cx="1464097" cy="146409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33079" r="79987" b="36940"/>
          <a:stretch/>
        </p:blipFill>
        <p:spPr>
          <a:xfrm>
            <a:off x="2062050" y="2843402"/>
            <a:ext cx="1497106" cy="1425389"/>
          </a:xfrm>
          <a:prstGeom prst="ellipse">
            <a:avLst/>
          </a:prstGeom>
        </p:spPr>
      </p:pic>
      <p:sp>
        <p:nvSpPr>
          <p:cNvPr id="15" name="Folded Corner 14"/>
          <p:cNvSpPr/>
          <p:nvPr/>
        </p:nvSpPr>
        <p:spPr>
          <a:xfrm>
            <a:off x="7110398" y="1564117"/>
            <a:ext cx="851647" cy="1084729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 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7104822" y="4407997"/>
            <a:ext cx="851647" cy="1084729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 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93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031"/>
            <a:ext cx="9143999" cy="1116106"/>
          </a:xfrm>
        </p:spPr>
        <p:txBody>
          <a:bodyPr/>
          <a:lstStyle/>
          <a:p>
            <a:pPr algn="ctr"/>
            <a:r>
              <a:rPr lang="en-US" sz="7200" dirty="0" smtClean="0"/>
              <a:t>MQTT</a:t>
            </a:r>
            <a:br>
              <a:rPr lang="en-US" sz="7200" dirty="0" smtClean="0"/>
            </a:br>
            <a:r>
              <a:rPr lang="en-US" sz="7200" dirty="0" smtClean="0"/>
              <a:t>publish-subscribe model</a:t>
            </a: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7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1" y="1600200"/>
            <a:ext cx="7853457" cy="47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Routing – Topic 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1" y="1600200"/>
            <a:ext cx="7853457" cy="4754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0362" y="4143998"/>
            <a:ext cx="1441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myhome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/floor1/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bedroom/temp</a:t>
            </a: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407036">
            <a:off x="5146038" y="3873089"/>
            <a:ext cx="191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myhome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/floor1/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bedroom/temp</a:t>
            </a: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9683738">
            <a:off x="4312992" y="1868597"/>
            <a:ext cx="2885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myhome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/floor1/bedroom/temp</a:t>
            </a: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– Retained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1" y="1385455"/>
            <a:ext cx="7856066" cy="4755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2145" y="3893127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C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337" y="425158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Retain = True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9922619">
            <a:off x="5056909" y="2332283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C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474" y="5306829"/>
            <a:ext cx="7582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MQTT client can publish a retained message by setting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Retain Flag to True in the PUBLISH packet.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25" y="3504475"/>
            <a:ext cx="3424407" cy="257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 dirty="0"/>
              <a:t> </a:t>
            </a:r>
            <a:r>
              <a:rPr lang="en-US" sz="3000" dirty="0" smtClean="0">
                <a:latin typeface="Prompt"/>
                <a:cs typeface="Prompt"/>
                <a:sym typeface="Prompt"/>
              </a:rPr>
              <a:t>is……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49500" y="1184000"/>
            <a:ext cx="8445000" cy="4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err="1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IoT</a:t>
            </a: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 Platform facilitating real-time communications between things.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cloud data storage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configurable, ready-to-use dashboard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open-source library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Supports various </a:t>
            </a: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</a:pPr>
            <a:r>
              <a:rPr lang="en-US" sz="260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rogramming </a:t>
            </a: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languages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" y="1352184"/>
            <a:ext cx="7856065" cy="475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– Retained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1462362">
            <a:off x="5029201" y="478453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C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474" y="5306829"/>
            <a:ext cx="6252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client who subscribes to a topic with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etained message would get sent the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immediately after subscription.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7" y="1292179"/>
            <a:ext cx="7856066" cy="475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– Last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474" y="5306829"/>
            <a:ext cx="5399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client can establish the connection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the broker with “last will” message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attached to its CONNECT packet.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166255" y="2547760"/>
            <a:ext cx="2050473" cy="2050473"/>
          </a:xfrm>
          <a:prstGeom prst="noSmoking">
            <a:avLst>
              <a:gd name="adj" fmla="val 145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84" y="182531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Unwillingly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disconnected!!!</a:t>
            </a:r>
            <a:endParaRPr kumimoji="0" lang="th-TH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1" y="1333743"/>
            <a:ext cx="7856066" cy="475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– Last 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474" y="5306829"/>
            <a:ext cx="53001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it is disconnected unintentionally,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broker will publish its last will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 other clients.</a:t>
            </a:r>
          </a:p>
        </p:txBody>
      </p:sp>
      <p:sp>
        <p:nvSpPr>
          <p:cNvPr id="10" name="TextBox 9"/>
          <p:cNvSpPr txBox="1"/>
          <p:nvPr/>
        </p:nvSpPr>
        <p:spPr>
          <a:xfrm rot="1462362">
            <a:off x="4746155" y="478453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Last will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9733404">
            <a:off x="4785656" y="2186619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Last will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2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MQTT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communication</a:t>
            </a:r>
          </a:p>
          <a:p>
            <a:r>
              <a:rPr lang="en-US" dirty="0" smtClean="0"/>
              <a:t>Small code footprint</a:t>
            </a:r>
          </a:p>
          <a:p>
            <a:r>
              <a:rPr lang="en-US" dirty="0" smtClean="0"/>
              <a:t>Saving network bandwidth – small header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F1D00-BD13-4404-86B0-79703945A0A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14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NETPIE.io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24" y="1241586"/>
            <a:ext cx="4761196" cy="319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89050" y="4754425"/>
            <a:ext cx="8445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solidFill>
                  <a:srgbClr val="E06666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https://netpie.io</a:t>
            </a:r>
            <a:endParaRPr sz="3000" dirty="0">
              <a:solidFill>
                <a:srgbClr val="E06666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Free 100 credits with unlimited time !</a:t>
            </a:r>
            <a:endParaRPr sz="26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516388"/>
            <a:ext cx="4400550" cy="20859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4379000"/>
            <a:ext cx="4400550" cy="13001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36"/>
          <p:cNvSpPr/>
          <p:nvPr/>
        </p:nvSpPr>
        <p:spPr>
          <a:xfrm>
            <a:off x="2622450" y="1849350"/>
            <a:ext cx="1865100" cy="7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6"/>
          <p:cNvSpPr/>
          <p:nvPr/>
        </p:nvSpPr>
        <p:spPr>
          <a:xfrm>
            <a:off x="3283150" y="4725450"/>
            <a:ext cx="1865100" cy="44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6"/>
          <p:cNvSpPr txBox="1"/>
          <p:nvPr/>
        </p:nvSpPr>
        <p:spPr>
          <a:xfrm>
            <a:off x="784050" y="1849350"/>
            <a:ext cx="13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APPID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6113575" y="5987475"/>
            <a:ext cx="2356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Key,Secret</a:t>
            </a:r>
            <a:endParaRPr sz="2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" name="Google Shape;200;p36"/>
          <p:cNvCxnSpPr>
            <a:stCxn id="196" idx="1"/>
          </p:cNvCxnSpPr>
          <p:nvPr/>
        </p:nvCxnSpPr>
        <p:spPr>
          <a:xfrm rot="10800000">
            <a:off x="1861350" y="2178300"/>
            <a:ext cx="761100" cy="60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36"/>
          <p:cNvCxnSpPr/>
          <p:nvPr/>
        </p:nvCxnSpPr>
        <p:spPr>
          <a:xfrm>
            <a:off x="5160275" y="5404750"/>
            <a:ext cx="894900" cy="8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36"/>
          <p:cNvCxnSpPr/>
          <p:nvPr/>
        </p:nvCxnSpPr>
        <p:spPr>
          <a:xfrm rot="-5400000" flipH="1">
            <a:off x="2859150" y="3983225"/>
            <a:ext cx="1016100" cy="746100"/>
          </a:xfrm>
          <a:prstGeom prst="curvedConnector3">
            <a:avLst>
              <a:gd name="adj1" fmla="val 88096"/>
            </a:avLst>
          </a:prstGeom>
          <a:noFill/>
          <a:ln w="38100" cap="flat" cmpd="sng">
            <a:solidFill>
              <a:srgbClr val="FFD966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 Defines Scope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620450"/>
            <a:ext cx="3257550" cy="403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75" y="1150075"/>
            <a:ext cx="1078706" cy="107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2496300" y="3516150"/>
            <a:ext cx="4151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(Key, Secret)	</a:t>
            </a:r>
            <a:r>
              <a:rPr lang="en-GB" dirty="0"/>
              <a:t>                </a:t>
            </a:r>
            <a:r>
              <a:rPr lang="th" dirty="0"/>
              <a:t>(Key, Secret)	</a:t>
            </a:r>
            <a:r>
              <a:rPr lang="en-GB" dirty="0"/>
              <a:t>     </a:t>
            </a:r>
            <a:r>
              <a:rPr lang="th" dirty="0"/>
              <a:t>(Key, Secret)</a:t>
            </a:r>
            <a:endParaRPr dirty="0"/>
          </a:p>
        </p:txBody>
      </p:sp>
      <p:pic>
        <p:nvPicPr>
          <p:cNvPr id="217" name="Google Shape;217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250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9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7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1: Share the same key for all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463024" y="3516150"/>
            <a:ext cx="4410049" cy="51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(Key1, Secret1)</a:t>
            </a:r>
            <a:r>
              <a:rPr lang="en-GB" dirty="0"/>
              <a:t>    </a:t>
            </a:r>
            <a:r>
              <a:rPr lang="th" dirty="0"/>
              <a:t>(Key2, Secret2)	(KeyN, SecretN)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39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2: Use different keys for different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39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050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 descr="Rusty Steel Ke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225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 descr="Rusty Steel Ke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400" y="3988528"/>
            <a:ext cx="745160" cy="64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Types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3139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Device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Device key generates permanent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physical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where identities are persistent.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45811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Session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Session key generates one-time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logical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e.g.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web browser</a:t>
            </a: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Once disconnected from NETPIE, one-time token will be revoked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50" y="6011525"/>
            <a:ext cx="2214563" cy="32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คือ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38" y="2155050"/>
            <a:ext cx="5788125" cy="294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492000" y="1119200"/>
            <a:ext cx="80391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2A399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From the perspective of developers,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2A399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NETPIE basically consists of</a:t>
            </a:r>
            <a:endParaRPr sz="2800" dirty="0"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713250" y="5734063"/>
            <a:ext cx="78819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2A399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CLOUD + CLIENT LIBRARY</a:t>
            </a:r>
            <a:endParaRPr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ALIAS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981225" y="1064750"/>
            <a:ext cx="7954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ALIAS  = nickname for your NETPIE “</a:t>
            </a: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things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”</a:t>
            </a:r>
            <a:r>
              <a:rPr lang="th" sz="2400"/>
              <a:t> </a:t>
            </a:r>
            <a:endParaRPr sz="2400"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113" y="4725500"/>
            <a:ext cx="1185768" cy="118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650" y="3372650"/>
            <a:ext cx="1014638" cy="1014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>
            <a:off x="2519999" y="2382350"/>
            <a:ext cx="1129800" cy="13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216" y="6"/>
                </a:moveTo>
                <a:lnTo>
                  <a:pt x="85290" y="158"/>
                </a:lnTo>
                <a:lnTo>
                  <a:pt x="84736" y="467"/>
                </a:lnTo>
                <a:lnTo>
                  <a:pt x="84182" y="1081"/>
                </a:lnTo>
                <a:lnTo>
                  <a:pt x="81785" y="4621"/>
                </a:lnTo>
                <a:lnTo>
                  <a:pt x="80677" y="6315"/>
                </a:lnTo>
                <a:lnTo>
                  <a:pt x="79941" y="8313"/>
                </a:lnTo>
                <a:lnTo>
                  <a:pt x="79752" y="8775"/>
                </a:lnTo>
                <a:lnTo>
                  <a:pt x="79941" y="9236"/>
                </a:lnTo>
                <a:lnTo>
                  <a:pt x="80305" y="9698"/>
                </a:lnTo>
                <a:lnTo>
                  <a:pt x="80677" y="10007"/>
                </a:lnTo>
                <a:lnTo>
                  <a:pt x="81231" y="10159"/>
                </a:lnTo>
                <a:lnTo>
                  <a:pt x="81967" y="10311"/>
                </a:lnTo>
                <a:lnTo>
                  <a:pt x="82521" y="10159"/>
                </a:lnTo>
                <a:lnTo>
                  <a:pt x="83075" y="9849"/>
                </a:lnTo>
                <a:lnTo>
                  <a:pt x="84554" y="8313"/>
                </a:lnTo>
                <a:lnTo>
                  <a:pt x="85662" y="6619"/>
                </a:lnTo>
                <a:lnTo>
                  <a:pt x="87323" y="4621"/>
                </a:lnTo>
                <a:lnTo>
                  <a:pt x="87877" y="4311"/>
                </a:lnTo>
                <a:lnTo>
                  <a:pt x="88431" y="3850"/>
                </a:lnTo>
                <a:lnTo>
                  <a:pt x="88803" y="2927"/>
                </a:lnTo>
                <a:lnTo>
                  <a:pt x="88985" y="2162"/>
                </a:lnTo>
                <a:lnTo>
                  <a:pt x="88803" y="1390"/>
                </a:lnTo>
                <a:lnTo>
                  <a:pt x="88431" y="777"/>
                </a:lnTo>
                <a:lnTo>
                  <a:pt x="87877" y="316"/>
                </a:lnTo>
                <a:lnTo>
                  <a:pt x="87141" y="158"/>
                </a:lnTo>
                <a:lnTo>
                  <a:pt x="86952" y="6"/>
                </a:lnTo>
                <a:close/>
                <a:moveTo>
                  <a:pt x="28989" y="1081"/>
                </a:moveTo>
                <a:lnTo>
                  <a:pt x="28435" y="1239"/>
                </a:lnTo>
                <a:lnTo>
                  <a:pt x="28063" y="1542"/>
                </a:lnTo>
                <a:lnTo>
                  <a:pt x="27699" y="2004"/>
                </a:lnTo>
                <a:lnTo>
                  <a:pt x="27699" y="2465"/>
                </a:lnTo>
                <a:lnTo>
                  <a:pt x="27699" y="2927"/>
                </a:lnTo>
                <a:lnTo>
                  <a:pt x="28063" y="4008"/>
                </a:lnTo>
                <a:lnTo>
                  <a:pt x="28617" y="5082"/>
                </a:lnTo>
                <a:lnTo>
                  <a:pt x="29914" y="7080"/>
                </a:lnTo>
                <a:lnTo>
                  <a:pt x="31204" y="9236"/>
                </a:lnTo>
                <a:lnTo>
                  <a:pt x="32312" y="11392"/>
                </a:lnTo>
                <a:lnTo>
                  <a:pt x="32865" y="12157"/>
                </a:lnTo>
                <a:lnTo>
                  <a:pt x="33601" y="12618"/>
                </a:lnTo>
                <a:lnTo>
                  <a:pt x="34345" y="12776"/>
                </a:lnTo>
                <a:lnTo>
                  <a:pt x="35081" y="12618"/>
                </a:lnTo>
                <a:lnTo>
                  <a:pt x="35817" y="12467"/>
                </a:lnTo>
                <a:lnTo>
                  <a:pt x="36370" y="12005"/>
                </a:lnTo>
                <a:lnTo>
                  <a:pt x="36742" y="11234"/>
                </a:lnTo>
                <a:lnTo>
                  <a:pt x="36742" y="10469"/>
                </a:lnTo>
                <a:lnTo>
                  <a:pt x="36370" y="9236"/>
                </a:lnTo>
                <a:lnTo>
                  <a:pt x="35635" y="8003"/>
                </a:lnTo>
                <a:lnTo>
                  <a:pt x="34155" y="5696"/>
                </a:lnTo>
                <a:lnTo>
                  <a:pt x="32494" y="3388"/>
                </a:lnTo>
                <a:lnTo>
                  <a:pt x="31576" y="2465"/>
                </a:lnTo>
                <a:lnTo>
                  <a:pt x="30650" y="1542"/>
                </a:lnTo>
                <a:lnTo>
                  <a:pt x="30096" y="1239"/>
                </a:lnTo>
                <a:lnTo>
                  <a:pt x="29542" y="1081"/>
                </a:lnTo>
                <a:close/>
                <a:moveTo>
                  <a:pt x="117230" y="27848"/>
                </a:moveTo>
                <a:lnTo>
                  <a:pt x="116676" y="28000"/>
                </a:lnTo>
                <a:lnTo>
                  <a:pt x="116123" y="28158"/>
                </a:lnTo>
                <a:lnTo>
                  <a:pt x="114825" y="28771"/>
                </a:lnTo>
                <a:lnTo>
                  <a:pt x="113353" y="29081"/>
                </a:lnTo>
                <a:lnTo>
                  <a:pt x="110395" y="29694"/>
                </a:lnTo>
                <a:lnTo>
                  <a:pt x="108923" y="30004"/>
                </a:lnTo>
                <a:lnTo>
                  <a:pt x="107443" y="30466"/>
                </a:lnTo>
                <a:lnTo>
                  <a:pt x="106336" y="31079"/>
                </a:lnTo>
                <a:lnTo>
                  <a:pt x="105228" y="32002"/>
                </a:lnTo>
                <a:lnTo>
                  <a:pt x="104864" y="32464"/>
                </a:lnTo>
                <a:lnTo>
                  <a:pt x="104864" y="33077"/>
                </a:lnTo>
                <a:lnTo>
                  <a:pt x="105046" y="33696"/>
                </a:lnTo>
                <a:lnTo>
                  <a:pt x="105418" y="33848"/>
                </a:lnTo>
                <a:lnTo>
                  <a:pt x="105782" y="33848"/>
                </a:lnTo>
                <a:lnTo>
                  <a:pt x="107261" y="34000"/>
                </a:lnTo>
                <a:lnTo>
                  <a:pt x="108923" y="34000"/>
                </a:lnTo>
                <a:lnTo>
                  <a:pt x="110766" y="33848"/>
                </a:lnTo>
                <a:lnTo>
                  <a:pt x="112428" y="33696"/>
                </a:lnTo>
                <a:lnTo>
                  <a:pt x="114089" y="33235"/>
                </a:lnTo>
                <a:lnTo>
                  <a:pt x="115751" y="32925"/>
                </a:lnTo>
                <a:lnTo>
                  <a:pt x="117230" y="32312"/>
                </a:lnTo>
                <a:lnTo>
                  <a:pt x="118702" y="31850"/>
                </a:lnTo>
                <a:lnTo>
                  <a:pt x="119256" y="31541"/>
                </a:lnTo>
                <a:lnTo>
                  <a:pt x="119628" y="31231"/>
                </a:lnTo>
                <a:lnTo>
                  <a:pt x="120000" y="30466"/>
                </a:lnTo>
                <a:lnTo>
                  <a:pt x="119810" y="29694"/>
                </a:lnTo>
                <a:lnTo>
                  <a:pt x="119628" y="28923"/>
                </a:lnTo>
                <a:lnTo>
                  <a:pt x="118892" y="28310"/>
                </a:lnTo>
                <a:lnTo>
                  <a:pt x="118148" y="28000"/>
                </a:lnTo>
                <a:lnTo>
                  <a:pt x="117230" y="27848"/>
                </a:lnTo>
                <a:close/>
                <a:moveTo>
                  <a:pt x="2405" y="29694"/>
                </a:moveTo>
                <a:lnTo>
                  <a:pt x="1669" y="29846"/>
                </a:lnTo>
                <a:lnTo>
                  <a:pt x="925" y="30004"/>
                </a:lnTo>
                <a:lnTo>
                  <a:pt x="189" y="30308"/>
                </a:lnTo>
                <a:lnTo>
                  <a:pt x="7" y="30769"/>
                </a:lnTo>
                <a:lnTo>
                  <a:pt x="7" y="31389"/>
                </a:lnTo>
                <a:lnTo>
                  <a:pt x="371" y="31850"/>
                </a:lnTo>
                <a:lnTo>
                  <a:pt x="1479" y="32773"/>
                </a:lnTo>
                <a:lnTo>
                  <a:pt x="2958" y="33538"/>
                </a:lnTo>
                <a:lnTo>
                  <a:pt x="5910" y="34923"/>
                </a:lnTo>
                <a:lnTo>
                  <a:pt x="8868" y="36307"/>
                </a:lnTo>
                <a:lnTo>
                  <a:pt x="10530" y="36927"/>
                </a:lnTo>
                <a:lnTo>
                  <a:pt x="12002" y="37540"/>
                </a:lnTo>
                <a:lnTo>
                  <a:pt x="12556" y="37692"/>
                </a:lnTo>
                <a:lnTo>
                  <a:pt x="13663" y="37692"/>
                </a:lnTo>
                <a:lnTo>
                  <a:pt x="14035" y="37540"/>
                </a:lnTo>
                <a:lnTo>
                  <a:pt x="14589" y="36927"/>
                </a:lnTo>
                <a:lnTo>
                  <a:pt x="14961" y="36307"/>
                </a:lnTo>
                <a:lnTo>
                  <a:pt x="15143" y="35542"/>
                </a:lnTo>
                <a:lnTo>
                  <a:pt x="14961" y="34619"/>
                </a:lnTo>
                <a:lnTo>
                  <a:pt x="14407" y="34000"/>
                </a:lnTo>
                <a:lnTo>
                  <a:pt x="13853" y="33696"/>
                </a:lnTo>
                <a:lnTo>
                  <a:pt x="13481" y="33538"/>
                </a:lnTo>
                <a:lnTo>
                  <a:pt x="12002" y="32925"/>
                </a:lnTo>
                <a:lnTo>
                  <a:pt x="10530" y="32312"/>
                </a:lnTo>
                <a:lnTo>
                  <a:pt x="7389" y="30927"/>
                </a:lnTo>
                <a:lnTo>
                  <a:pt x="5728" y="30308"/>
                </a:lnTo>
                <a:lnTo>
                  <a:pt x="4066" y="29846"/>
                </a:lnTo>
                <a:lnTo>
                  <a:pt x="2405" y="29694"/>
                </a:lnTo>
                <a:close/>
                <a:moveTo>
                  <a:pt x="66831" y="43850"/>
                </a:moveTo>
                <a:lnTo>
                  <a:pt x="66278" y="44153"/>
                </a:lnTo>
                <a:lnTo>
                  <a:pt x="65724" y="44615"/>
                </a:lnTo>
                <a:lnTo>
                  <a:pt x="64988" y="45847"/>
                </a:lnTo>
                <a:lnTo>
                  <a:pt x="64244" y="47384"/>
                </a:lnTo>
                <a:lnTo>
                  <a:pt x="63880" y="48926"/>
                </a:lnTo>
                <a:lnTo>
                  <a:pt x="63690" y="50311"/>
                </a:lnTo>
                <a:lnTo>
                  <a:pt x="63690" y="51386"/>
                </a:lnTo>
                <a:lnTo>
                  <a:pt x="63137" y="51695"/>
                </a:lnTo>
                <a:lnTo>
                  <a:pt x="62219" y="51999"/>
                </a:lnTo>
                <a:lnTo>
                  <a:pt x="61293" y="52157"/>
                </a:lnTo>
                <a:lnTo>
                  <a:pt x="60557" y="51999"/>
                </a:lnTo>
                <a:lnTo>
                  <a:pt x="60003" y="51847"/>
                </a:lnTo>
                <a:lnTo>
                  <a:pt x="60557" y="51076"/>
                </a:lnTo>
                <a:lnTo>
                  <a:pt x="61111" y="50153"/>
                </a:lnTo>
                <a:lnTo>
                  <a:pt x="61475" y="49388"/>
                </a:lnTo>
                <a:lnTo>
                  <a:pt x="61475" y="48465"/>
                </a:lnTo>
                <a:lnTo>
                  <a:pt x="61475" y="47542"/>
                </a:lnTo>
                <a:lnTo>
                  <a:pt x="61111" y="46770"/>
                </a:lnTo>
                <a:lnTo>
                  <a:pt x="60367" y="45847"/>
                </a:lnTo>
                <a:lnTo>
                  <a:pt x="59449" y="45076"/>
                </a:lnTo>
                <a:lnTo>
                  <a:pt x="58896" y="44773"/>
                </a:lnTo>
                <a:lnTo>
                  <a:pt x="57788" y="44773"/>
                </a:lnTo>
                <a:lnTo>
                  <a:pt x="57234" y="45076"/>
                </a:lnTo>
                <a:lnTo>
                  <a:pt x="56491" y="45847"/>
                </a:lnTo>
                <a:lnTo>
                  <a:pt x="55937" y="46619"/>
                </a:lnTo>
                <a:lnTo>
                  <a:pt x="55573" y="47384"/>
                </a:lnTo>
                <a:lnTo>
                  <a:pt x="55383" y="48307"/>
                </a:lnTo>
                <a:lnTo>
                  <a:pt x="55383" y="49230"/>
                </a:lnTo>
                <a:lnTo>
                  <a:pt x="55383" y="50001"/>
                </a:lnTo>
                <a:lnTo>
                  <a:pt x="55573" y="50924"/>
                </a:lnTo>
                <a:lnTo>
                  <a:pt x="55937" y="51695"/>
                </a:lnTo>
                <a:lnTo>
                  <a:pt x="54465" y="52460"/>
                </a:lnTo>
                <a:lnTo>
                  <a:pt x="53721" y="52618"/>
                </a:lnTo>
                <a:lnTo>
                  <a:pt x="52986" y="52770"/>
                </a:lnTo>
                <a:lnTo>
                  <a:pt x="52432" y="52922"/>
                </a:lnTo>
                <a:lnTo>
                  <a:pt x="51696" y="52770"/>
                </a:lnTo>
                <a:lnTo>
                  <a:pt x="50770" y="52460"/>
                </a:lnTo>
                <a:lnTo>
                  <a:pt x="49845" y="51847"/>
                </a:lnTo>
                <a:lnTo>
                  <a:pt x="49291" y="50924"/>
                </a:lnTo>
                <a:lnTo>
                  <a:pt x="48927" y="50001"/>
                </a:lnTo>
                <a:lnTo>
                  <a:pt x="48927" y="48926"/>
                </a:lnTo>
                <a:lnTo>
                  <a:pt x="49291" y="47694"/>
                </a:lnTo>
                <a:lnTo>
                  <a:pt x="49291" y="47542"/>
                </a:lnTo>
                <a:lnTo>
                  <a:pt x="49109" y="47542"/>
                </a:lnTo>
                <a:lnTo>
                  <a:pt x="48927" y="47384"/>
                </a:lnTo>
                <a:lnTo>
                  <a:pt x="48737" y="47542"/>
                </a:lnTo>
                <a:lnTo>
                  <a:pt x="48001" y="48155"/>
                </a:lnTo>
                <a:lnTo>
                  <a:pt x="47447" y="48926"/>
                </a:lnTo>
                <a:lnTo>
                  <a:pt x="47265" y="49540"/>
                </a:lnTo>
                <a:lnTo>
                  <a:pt x="47083" y="50311"/>
                </a:lnTo>
                <a:lnTo>
                  <a:pt x="47083" y="50924"/>
                </a:lnTo>
                <a:lnTo>
                  <a:pt x="47083" y="51695"/>
                </a:lnTo>
                <a:lnTo>
                  <a:pt x="47447" y="52309"/>
                </a:lnTo>
                <a:lnTo>
                  <a:pt x="47819" y="52922"/>
                </a:lnTo>
                <a:lnTo>
                  <a:pt x="48373" y="53541"/>
                </a:lnTo>
                <a:lnTo>
                  <a:pt x="48927" y="54003"/>
                </a:lnTo>
                <a:lnTo>
                  <a:pt x="49663" y="54464"/>
                </a:lnTo>
                <a:lnTo>
                  <a:pt x="50398" y="54768"/>
                </a:lnTo>
                <a:lnTo>
                  <a:pt x="51324" y="55078"/>
                </a:lnTo>
                <a:lnTo>
                  <a:pt x="52060" y="55229"/>
                </a:lnTo>
                <a:lnTo>
                  <a:pt x="53168" y="55229"/>
                </a:lnTo>
                <a:lnTo>
                  <a:pt x="54093" y="55078"/>
                </a:lnTo>
                <a:lnTo>
                  <a:pt x="55755" y="54464"/>
                </a:lnTo>
                <a:lnTo>
                  <a:pt x="57598" y="53693"/>
                </a:lnTo>
                <a:lnTo>
                  <a:pt x="58342" y="54155"/>
                </a:lnTo>
                <a:lnTo>
                  <a:pt x="59449" y="54616"/>
                </a:lnTo>
                <a:lnTo>
                  <a:pt x="60557" y="54768"/>
                </a:lnTo>
                <a:lnTo>
                  <a:pt x="61665" y="54926"/>
                </a:lnTo>
                <a:lnTo>
                  <a:pt x="62401" y="54926"/>
                </a:lnTo>
                <a:lnTo>
                  <a:pt x="63326" y="54768"/>
                </a:lnTo>
                <a:lnTo>
                  <a:pt x="64988" y="54155"/>
                </a:lnTo>
                <a:lnTo>
                  <a:pt x="65542" y="54768"/>
                </a:lnTo>
                <a:lnTo>
                  <a:pt x="66278" y="55229"/>
                </a:lnTo>
                <a:lnTo>
                  <a:pt x="67013" y="55691"/>
                </a:lnTo>
                <a:lnTo>
                  <a:pt x="67757" y="56001"/>
                </a:lnTo>
                <a:lnTo>
                  <a:pt x="69601" y="56311"/>
                </a:lnTo>
                <a:lnTo>
                  <a:pt x="71444" y="56462"/>
                </a:lnTo>
                <a:lnTo>
                  <a:pt x="73295" y="56152"/>
                </a:lnTo>
                <a:lnTo>
                  <a:pt x="74957" y="55691"/>
                </a:lnTo>
                <a:lnTo>
                  <a:pt x="75693" y="55229"/>
                </a:lnTo>
                <a:lnTo>
                  <a:pt x="76429" y="54768"/>
                </a:lnTo>
                <a:lnTo>
                  <a:pt x="77172" y="54155"/>
                </a:lnTo>
                <a:lnTo>
                  <a:pt x="77908" y="53541"/>
                </a:lnTo>
                <a:lnTo>
                  <a:pt x="78090" y="53080"/>
                </a:lnTo>
                <a:lnTo>
                  <a:pt x="78090" y="52770"/>
                </a:lnTo>
                <a:lnTo>
                  <a:pt x="77908" y="52460"/>
                </a:lnTo>
                <a:lnTo>
                  <a:pt x="77726" y="52157"/>
                </a:lnTo>
                <a:lnTo>
                  <a:pt x="77172" y="51999"/>
                </a:lnTo>
                <a:lnTo>
                  <a:pt x="76800" y="51847"/>
                </a:lnTo>
                <a:lnTo>
                  <a:pt x="75875" y="51847"/>
                </a:lnTo>
                <a:lnTo>
                  <a:pt x="74213" y="52618"/>
                </a:lnTo>
                <a:lnTo>
                  <a:pt x="72552" y="53232"/>
                </a:lnTo>
                <a:lnTo>
                  <a:pt x="71634" y="53383"/>
                </a:lnTo>
                <a:lnTo>
                  <a:pt x="70890" y="53541"/>
                </a:lnTo>
                <a:lnTo>
                  <a:pt x="69972" y="53541"/>
                </a:lnTo>
                <a:lnTo>
                  <a:pt x="69047" y="53232"/>
                </a:lnTo>
                <a:lnTo>
                  <a:pt x="68311" y="52770"/>
                </a:lnTo>
                <a:lnTo>
                  <a:pt x="67757" y="52309"/>
                </a:lnTo>
                <a:lnTo>
                  <a:pt x="68675" y="51386"/>
                </a:lnTo>
                <a:lnTo>
                  <a:pt x="69418" y="50463"/>
                </a:lnTo>
                <a:lnTo>
                  <a:pt x="70154" y="49540"/>
                </a:lnTo>
                <a:lnTo>
                  <a:pt x="70526" y="48465"/>
                </a:lnTo>
                <a:lnTo>
                  <a:pt x="70708" y="47384"/>
                </a:lnTo>
                <a:lnTo>
                  <a:pt x="70526" y="46461"/>
                </a:lnTo>
                <a:lnTo>
                  <a:pt x="70154" y="45538"/>
                </a:lnTo>
                <a:lnTo>
                  <a:pt x="69418" y="44615"/>
                </a:lnTo>
                <a:lnTo>
                  <a:pt x="68675" y="44153"/>
                </a:lnTo>
                <a:lnTo>
                  <a:pt x="67939" y="43850"/>
                </a:lnTo>
                <a:close/>
                <a:moveTo>
                  <a:pt x="14771" y="61387"/>
                </a:moveTo>
                <a:lnTo>
                  <a:pt x="13663" y="61691"/>
                </a:lnTo>
                <a:lnTo>
                  <a:pt x="12002" y="62310"/>
                </a:lnTo>
                <a:lnTo>
                  <a:pt x="10340" y="63233"/>
                </a:lnTo>
                <a:lnTo>
                  <a:pt x="7017" y="65079"/>
                </a:lnTo>
                <a:lnTo>
                  <a:pt x="5356" y="65844"/>
                </a:lnTo>
                <a:lnTo>
                  <a:pt x="4438" y="66464"/>
                </a:lnTo>
                <a:lnTo>
                  <a:pt x="3512" y="67077"/>
                </a:lnTo>
                <a:lnTo>
                  <a:pt x="2776" y="67690"/>
                </a:lnTo>
                <a:lnTo>
                  <a:pt x="2405" y="68462"/>
                </a:lnTo>
                <a:lnTo>
                  <a:pt x="2405" y="68771"/>
                </a:lnTo>
                <a:lnTo>
                  <a:pt x="2587" y="69075"/>
                </a:lnTo>
                <a:lnTo>
                  <a:pt x="2776" y="69536"/>
                </a:lnTo>
                <a:lnTo>
                  <a:pt x="3330" y="69846"/>
                </a:lnTo>
                <a:lnTo>
                  <a:pt x="4066" y="70156"/>
                </a:lnTo>
                <a:lnTo>
                  <a:pt x="4802" y="70156"/>
                </a:lnTo>
                <a:lnTo>
                  <a:pt x="5728" y="69998"/>
                </a:lnTo>
                <a:lnTo>
                  <a:pt x="6653" y="69846"/>
                </a:lnTo>
                <a:lnTo>
                  <a:pt x="8497" y="69075"/>
                </a:lnTo>
                <a:lnTo>
                  <a:pt x="9976" y="68462"/>
                </a:lnTo>
                <a:lnTo>
                  <a:pt x="13109" y="67077"/>
                </a:lnTo>
                <a:lnTo>
                  <a:pt x="14771" y="66306"/>
                </a:lnTo>
                <a:lnTo>
                  <a:pt x="16250" y="65383"/>
                </a:lnTo>
                <a:lnTo>
                  <a:pt x="17176" y="64770"/>
                </a:lnTo>
                <a:lnTo>
                  <a:pt x="17540" y="63998"/>
                </a:lnTo>
                <a:lnTo>
                  <a:pt x="17540" y="63233"/>
                </a:lnTo>
                <a:lnTo>
                  <a:pt x="17176" y="62462"/>
                </a:lnTo>
                <a:lnTo>
                  <a:pt x="16622" y="61849"/>
                </a:lnTo>
                <a:lnTo>
                  <a:pt x="15697" y="61539"/>
                </a:lnTo>
                <a:lnTo>
                  <a:pt x="14771" y="61387"/>
                </a:lnTo>
                <a:close/>
                <a:moveTo>
                  <a:pt x="106707" y="63385"/>
                </a:moveTo>
                <a:lnTo>
                  <a:pt x="105418" y="63537"/>
                </a:lnTo>
                <a:lnTo>
                  <a:pt x="105046" y="63695"/>
                </a:lnTo>
                <a:lnTo>
                  <a:pt x="104674" y="63998"/>
                </a:lnTo>
                <a:lnTo>
                  <a:pt x="104492" y="64308"/>
                </a:lnTo>
                <a:lnTo>
                  <a:pt x="104310" y="64618"/>
                </a:lnTo>
                <a:lnTo>
                  <a:pt x="104492" y="65231"/>
                </a:lnTo>
                <a:lnTo>
                  <a:pt x="104674" y="65541"/>
                </a:lnTo>
                <a:lnTo>
                  <a:pt x="105046" y="65844"/>
                </a:lnTo>
                <a:lnTo>
                  <a:pt x="107261" y="66925"/>
                </a:lnTo>
                <a:lnTo>
                  <a:pt x="109659" y="68000"/>
                </a:lnTo>
                <a:lnTo>
                  <a:pt x="110948" y="68771"/>
                </a:lnTo>
                <a:lnTo>
                  <a:pt x="112428" y="69385"/>
                </a:lnTo>
                <a:lnTo>
                  <a:pt x="113907" y="69846"/>
                </a:lnTo>
                <a:lnTo>
                  <a:pt x="115379" y="70156"/>
                </a:lnTo>
                <a:lnTo>
                  <a:pt x="116676" y="70156"/>
                </a:lnTo>
                <a:lnTo>
                  <a:pt x="117041" y="69998"/>
                </a:lnTo>
                <a:lnTo>
                  <a:pt x="117594" y="69694"/>
                </a:lnTo>
                <a:lnTo>
                  <a:pt x="118148" y="69233"/>
                </a:lnTo>
                <a:lnTo>
                  <a:pt x="118338" y="68462"/>
                </a:lnTo>
                <a:lnTo>
                  <a:pt x="118338" y="67690"/>
                </a:lnTo>
                <a:lnTo>
                  <a:pt x="117966" y="66925"/>
                </a:lnTo>
                <a:lnTo>
                  <a:pt x="117594" y="66616"/>
                </a:lnTo>
                <a:lnTo>
                  <a:pt x="117230" y="66464"/>
                </a:lnTo>
                <a:lnTo>
                  <a:pt x="116676" y="66154"/>
                </a:lnTo>
                <a:lnTo>
                  <a:pt x="116123" y="66154"/>
                </a:lnTo>
                <a:lnTo>
                  <a:pt x="114825" y="65844"/>
                </a:lnTo>
                <a:lnTo>
                  <a:pt x="113536" y="65541"/>
                </a:lnTo>
                <a:lnTo>
                  <a:pt x="110766" y="64460"/>
                </a:lnTo>
                <a:lnTo>
                  <a:pt x="109477" y="63847"/>
                </a:lnTo>
                <a:lnTo>
                  <a:pt x="108187" y="63537"/>
                </a:lnTo>
                <a:lnTo>
                  <a:pt x="106707" y="63385"/>
                </a:lnTo>
                <a:close/>
                <a:moveTo>
                  <a:pt x="64244" y="16469"/>
                </a:moveTo>
                <a:lnTo>
                  <a:pt x="66460" y="16620"/>
                </a:lnTo>
                <a:lnTo>
                  <a:pt x="68675" y="16930"/>
                </a:lnTo>
                <a:lnTo>
                  <a:pt x="70890" y="17234"/>
                </a:lnTo>
                <a:lnTo>
                  <a:pt x="69229" y="17695"/>
                </a:lnTo>
                <a:lnTo>
                  <a:pt x="69047" y="17853"/>
                </a:lnTo>
                <a:lnTo>
                  <a:pt x="69047" y="18005"/>
                </a:lnTo>
                <a:lnTo>
                  <a:pt x="69047" y="18157"/>
                </a:lnTo>
                <a:lnTo>
                  <a:pt x="69229" y="18315"/>
                </a:lnTo>
                <a:lnTo>
                  <a:pt x="69972" y="18618"/>
                </a:lnTo>
                <a:lnTo>
                  <a:pt x="70708" y="18776"/>
                </a:lnTo>
                <a:lnTo>
                  <a:pt x="71634" y="18618"/>
                </a:lnTo>
                <a:lnTo>
                  <a:pt x="72552" y="18466"/>
                </a:lnTo>
                <a:lnTo>
                  <a:pt x="74767" y="18157"/>
                </a:lnTo>
                <a:lnTo>
                  <a:pt x="77908" y="19238"/>
                </a:lnTo>
                <a:lnTo>
                  <a:pt x="76429" y="19389"/>
                </a:lnTo>
                <a:lnTo>
                  <a:pt x="74767" y="19699"/>
                </a:lnTo>
                <a:lnTo>
                  <a:pt x="73477" y="20161"/>
                </a:lnTo>
                <a:lnTo>
                  <a:pt x="72188" y="20622"/>
                </a:lnTo>
                <a:lnTo>
                  <a:pt x="72188" y="20774"/>
                </a:lnTo>
                <a:lnTo>
                  <a:pt x="71998" y="20926"/>
                </a:lnTo>
                <a:lnTo>
                  <a:pt x="72188" y="21084"/>
                </a:lnTo>
                <a:lnTo>
                  <a:pt x="72370" y="21235"/>
                </a:lnTo>
                <a:lnTo>
                  <a:pt x="75511" y="21084"/>
                </a:lnTo>
                <a:lnTo>
                  <a:pt x="78462" y="20926"/>
                </a:lnTo>
                <a:lnTo>
                  <a:pt x="81785" y="20926"/>
                </a:lnTo>
                <a:lnTo>
                  <a:pt x="83818" y="22159"/>
                </a:lnTo>
                <a:lnTo>
                  <a:pt x="81603" y="22620"/>
                </a:lnTo>
                <a:lnTo>
                  <a:pt x="79388" y="23233"/>
                </a:lnTo>
                <a:lnTo>
                  <a:pt x="77726" y="24005"/>
                </a:lnTo>
                <a:lnTo>
                  <a:pt x="76618" y="24770"/>
                </a:lnTo>
                <a:lnTo>
                  <a:pt x="76429" y="24928"/>
                </a:lnTo>
                <a:lnTo>
                  <a:pt x="76618" y="24928"/>
                </a:lnTo>
                <a:lnTo>
                  <a:pt x="78834" y="24770"/>
                </a:lnTo>
                <a:lnTo>
                  <a:pt x="81049" y="24466"/>
                </a:lnTo>
                <a:lnTo>
                  <a:pt x="83264" y="24156"/>
                </a:lnTo>
                <a:lnTo>
                  <a:pt x="85662" y="23853"/>
                </a:lnTo>
                <a:lnTo>
                  <a:pt x="86216" y="23853"/>
                </a:lnTo>
                <a:lnTo>
                  <a:pt x="87877" y="25079"/>
                </a:lnTo>
                <a:lnTo>
                  <a:pt x="89357" y="26464"/>
                </a:lnTo>
                <a:lnTo>
                  <a:pt x="86398" y="26616"/>
                </a:lnTo>
                <a:lnTo>
                  <a:pt x="82157" y="26925"/>
                </a:lnTo>
                <a:lnTo>
                  <a:pt x="80123" y="27077"/>
                </a:lnTo>
                <a:lnTo>
                  <a:pt x="78280" y="27697"/>
                </a:lnTo>
                <a:lnTo>
                  <a:pt x="78090" y="27848"/>
                </a:lnTo>
                <a:lnTo>
                  <a:pt x="78090" y="28000"/>
                </a:lnTo>
                <a:lnTo>
                  <a:pt x="78280" y="28158"/>
                </a:lnTo>
                <a:lnTo>
                  <a:pt x="80305" y="28620"/>
                </a:lnTo>
                <a:lnTo>
                  <a:pt x="88803" y="28620"/>
                </a:lnTo>
                <a:lnTo>
                  <a:pt x="91018" y="28462"/>
                </a:lnTo>
                <a:lnTo>
                  <a:pt x="92680" y="30769"/>
                </a:lnTo>
                <a:lnTo>
                  <a:pt x="89910" y="30769"/>
                </a:lnTo>
                <a:lnTo>
                  <a:pt x="85480" y="30927"/>
                </a:lnTo>
                <a:lnTo>
                  <a:pt x="80859" y="31231"/>
                </a:lnTo>
                <a:lnTo>
                  <a:pt x="80677" y="31231"/>
                </a:lnTo>
                <a:lnTo>
                  <a:pt x="80677" y="31389"/>
                </a:lnTo>
                <a:lnTo>
                  <a:pt x="80677" y="31541"/>
                </a:lnTo>
                <a:lnTo>
                  <a:pt x="80859" y="31692"/>
                </a:lnTo>
                <a:lnTo>
                  <a:pt x="82711" y="32154"/>
                </a:lnTo>
                <a:lnTo>
                  <a:pt x="84736" y="32312"/>
                </a:lnTo>
                <a:lnTo>
                  <a:pt x="91200" y="32312"/>
                </a:lnTo>
                <a:lnTo>
                  <a:pt x="93787" y="32464"/>
                </a:lnTo>
                <a:lnTo>
                  <a:pt x="95259" y="35542"/>
                </a:lnTo>
                <a:lnTo>
                  <a:pt x="86952" y="35542"/>
                </a:lnTo>
                <a:lnTo>
                  <a:pt x="85662" y="35694"/>
                </a:lnTo>
                <a:lnTo>
                  <a:pt x="84554" y="36004"/>
                </a:lnTo>
                <a:lnTo>
                  <a:pt x="83446" y="36465"/>
                </a:lnTo>
                <a:lnTo>
                  <a:pt x="83264" y="36617"/>
                </a:lnTo>
                <a:lnTo>
                  <a:pt x="83446" y="36927"/>
                </a:lnTo>
                <a:lnTo>
                  <a:pt x="85480" y="37230"/>
                </a:lnTo>
                <a:lnTo>
                  <a:pt x="87505" y="37230"/>
                </a:lnTo>
                <a:lnTo>
                  <a:pt x="91572" y="37388"/>
                </a:lnTo>
                <a:lnTo>
                  <a:pt x="96003" y="37540"/>
                </a:lnTo>
                <a:lnTo>
                  <a:pt x="96367" y="38311"/>
                </a:lnTo>
                <a:lnTo>
                  <a:pt x="96556" y="39076"/>
                </a:lnTo>
                <a:lnTo>
                  <a:pt x="93969" y="39076"/>
                </a:lnTo>
                <a:lnTo>
                  <a:pt x="88985" y="39538"/>
                </a:lnTo>
                <a:lnTo>
                  <a:pt x="86587" y="39696"/>
                </a:lnTo>
                <a:lnTo>
                  <a:pt x="84372" y="40158"/>
                </a:lnTo>
                <a:lnTo>
                  <a:pt x="84182" y="40158"/>
                </a:lnTo>
                <a:lnTo>
                  <a:pt x="84182" y="40309"/>
                </a:lnTo>
                <a:lnTo>
                  <a:pt x="84182" y="40461"/>
                </a:lnTo>
                <a:lnTo>
                  <a:pt x="84372" y="40619"/>
                </a:lnTo>
                <a:lnTo>
                  <a:pt x="86398" y="40923"/>
                </a:lnTo>
                <a:lnTo>
                  <a:pt x="88431" y="41081"/>
                </a:lnTo>
                <a:lnTo>
                  <a:pt x="94895" y="41081"/>
                </a:lnTo>
                <a:lnTo>
                  <a:pt x="97292" y="41232"/>
                </a:lnTo>
                <a:lnTo>
                  <a:pt x="97664" y="43230"/>
                </a:lnTo>
                <a:lnTo>
                  <a:pt x="95259" y="43230"/>
                </a:lnTo>
                <a:lnTo>
                  <a:pt x="92862" y="43388"/>
                </a:lnTo>
                <a:lnTo>
                  <a:pt x="89167" y="43540"/>
                </a:lnTo>
                <a:lnTo>
                  <a:pt x="87323" y="43692"/>
                </a:lnTo>
                <a:lnTo>
                  <a:pt x="85480" y="43850"/>
                </a:lnTo>
                <a:lnTo>
                  <a:pt x="85290" y="43850"/>
                </a:lnTo>
                <a:lnTo>
                  <a:pt x="85290" y="44001"/>
                </a:lnTo>
                <a:lnTo>
                  <a:pt x="85290" y="44311"/>
                </a:lnTo>
                <a:lnTo>
                  <a:pt x="85480" y="44311"/>
                </a:lnTo>
                <a:lnTo>
                  <a:pt x="86952" y="44773"/>
                </a:lnTo>
                <a:lnTo>
                  <a:pt x="88613" y="45076"/>
                </a:lnTo>
                <a:lnTo>
                  <a:pt x="96556" y="45076"/>
                </a:lnTo>
                <a:lnTo>
                  <a:pt x="98028" y="44924"/>
                </a:lnTo>
                <a:lnTo>
                  <a:pt x="98582" y="48003"/>
                </a:lnTo>
                <a:lnTo>
                  <a:pt x="98582" y="48003"/>
                </a:lnTo>
                <a:lnTo>
                  <a:pt x="97474" y="47845"/>
                </a:lnTo>
                <a:lnTo>
                  <a:pt x="96367" y="47845"/>
                </a:lnTo>
                <a:lnTo>
                  <a:pt x="94341" y="48003"/>
                </a:lnTo>
                <a:lnTo>
                  <a:pt x="91018" y="48003"/>
                </a:lnTo>
                <a:lnTo>
                  <a:pt x="89357" y="48155"/>
                </a:lnTo>
                <a:lnTo>
                  <a:pt x="87695" y="48617"/>
                </a:lnTo>
                <a:lnTo>
                  <a:pt x="87505" y="48617"/>
                </a:lnTo>
                <a:lnTo>
                  <a:pt x="87505" y="48926"/>
                </a:lnTo>
                <a:lnTo>
                  <a:pt x="87505" y="49078"/>
                </a:lnTo>
                <a:lnTo>
                  <a:pt x="87695" y="49230"/>
                </a:lnTo>
                <a:lnTo>
                  <a:pt x="89357" y="49540"/>
                </a:lnTo>
                <a:lnTo>
                  <a:pt x="91018" y="49691"/>
                </a:lnTo>
                <a:lnTo>
                  <a:pt x="94341" y="49691"/>
                </a:lnTo>
                <a:lnTo>
                  <a:pt x="96367" y="49849"/>
                </a:lnTo>
                <a:lnTo>
                  <a:pt x="97474" y="49849"/>
                </a:lnTo>
                <a:lnTo>
                  <a:pt x="98582" y="49691"/>
                </a:lnTo>
                <a:lnTo>
                  <a:pt x="98582" y="50001"/>
                </a:lnTo>
                <a:lnTo>
                  <a:pt x="98582" y="52157"/>
                </a:lnTo>
                <a:lnTo>
                  <a:pt x="97664" y="51847"/>
                </a:lnTo>
                <a:lnTo>
                  <a:pt x="96921" y="51847"/>
                </a:lnTo>
                <a:lnTo>
                  <a:pt x="95077" y="51695"/>
                </a:lnTo>
                <a:lnTo>
                  <a:pt x="91754" y="51695"/>
                </a:lnTo>
                <a:lnTo>
                  <a:pt x="90092" y="51847"/>
                </a:lnTo>
                <a:lnTo>
                  <a:pt x="88431" y="52157"/>
                </a:lnTo>
                <a:lnTo>
                  <a:pt x="88431" y="52309"/>
                </a:lnTo>
                <a:lnTo>
                  <a:pt x="88249" y="52460"/>
                </a:lnTo>
                <a:lnTo>
                  <a:pt x="88431" y="52460"/>
                </a:lnTo>
                <a:lnTo>
                  <a:pt x="88431" y="52618"/>
                </a:lnTo>
                <a:lnTo>
                  <a:pt x="91382" y="53080"/>
                </a:lnTo>
                <a:lnTo>
                  <a:pt x="94151" y="53383"/>
                </a:lnTo>
                <a:lnTo>
                  <a:pt x="96367" y="53541"/>
                </a:lnTo>
                <a:lnTo>
                  <a:pt x="97292" y="53693"/>
                </a:lnTo>
                <a:lnTo>
                  <a:pt x="98400" y="53541"/>
                </a:lnTo>
                <a:lnTo>
                  <a:pt x="97664" y="56001"/>
                </a:lnTo>
                <a:lnTo>
                  <a:pt x="96003" y="55691"/>
                </a:lnTo>
                <a:lnTo>
                  <a:pt x="94705" y="55539"/>
                </a:lnTo>
                <a:lnTo>
                  <a:pt x="93044" y="55229"/>
                </a:lnTo>
                <a:lnTo>
                  <a:pt x="89721" y="55229"/>
                </a:lnTo>
                <a:lnTo>
                  <a:pt x="88059" y="55691"/>
                </a:lnTo>
                <a:lnTo>
                  <a:pt x="87877" y="55849"/>
                </a:lnTo>
                <a:lnTo>
                  <a:pt x="87877" y="56001"/>
                </a:lnTo>
                <a:lnTo>
                  <a:pt x="87877" y="56152"/>
                </a:lnTo>
                <a:lnTo>
                  <a:pt x="89910" y="56152"/>
                </a:lnTo>
                <a:lnTo>
                  <a:pt x="91754" y="56462"/>
                </a:lnTo>
                <a:lnTo>
                  <a:pt x="95259" y="57234"/>
                </a:lnTo>
                <a:lnTo>
                  <a:pt x="96921" y="57695"/>
                </a:lnTo>
                <a:lnTo>
                  <a:pt x="96003" y="59080"/>
                </a:lnTo>
                <a:lnTo>
                  <a:pt x="94895" y="58770"/>
                </a:lnTo>
                <a:lnTo>
                  <a:pt x="93415" y="58618"/>
                </a:lnTo>
                <a:lnTo>
                  <a:pt x="92126" y="58308"/>
                </a:lnTo>
                <a:lnTo>
                  <a:pt x="90828" y="58157"/>
                </a:lnTo>
                <a:lnTo>
                  <a:pt x="88059" y="58157"/>
                </a:lnTo>
                <a:lnTo>
                  <a:pt x="87877" y="58308"/>
                </a:lnTo>
                <a:lnTo>
                  <a:pt x="87877" y="58460"/>
                </a:lnTo>
                <a:lnTo>
                  <a:pt x="87877" y="58618"/>
                </a:lnTo>
                <a:lnTo>
                  <a:pt x="90464" y="59541"/>
                </a:lnTo>
                <a:lnTo>
                  <a:pt x="92862" y="60464"/>
                </a:lnTo>
                <a:lnTo>
                  <a:pt x="95077" y="60926"/>
                </a:lnTo>
                <a:lnTo>
                  <a:pt x="93598" y="62772"/>
                </a:lnTo>
                <a:lnTo>
                  <a:pt x="93598" y="63075"/>
                </a:lnTo>
                <a:lnTo>
                  <a:pt x="92308" y="62614"/>
                </a:lnTo>
                <a:lnTo>
                  <a:pt x="91018" y="62462"/>
                </a:lnTo>
                <a:lnTo>
                  <a:pt x="89539" y="62152"/>
                </a:lnTo>
                <a:lnTo>
                  <a:pt x="85290" y="62152"/>
                </a:lnTo>
                <a:lnTo>
                  <a:pt x="85108" y="62310"/>
                </a:lnTo>
                <a:lnTo>
                  <a:pt x="85108" y="62462"/>
                </a:lnTo>
                <a:lnTo>
                  <a:pt x="85290" y="62462"/>
                </a:lnTo>
                <a:lnTo>
                  <a:pt x="87505" y="63233"/>
                </a:lnTo>
                <a:lnTo>
                  <a:pt x="89910" y="63998"/>
                </a:lnTo>
                <a:lnTo>
                  <a:pt x="92308" y="64770"/>
                </a:lnTo>
                <a:lnTo>
                  <a:pt x="90828" y="66464"/>
                </a:lnTo>
                <a:lnTo>
                  <a:pt x="89721" y="66306"/>
                </a:lnTo>
                <a:lnTo>
                  <a:pt x="86587" y="65693"/>
                </a:lnTo>
                <a:lnTo>
                  <a:pt x="83629" y="65383"/>
                </a:lnTo>
                <a:lnTo>
                  <a:pt x="83264" y="65383"/>
                </a:lnTo>
                <a:lnTo>
                  <a:pt x="83264" y="65541"/>
                </a:lnTo>
                <a:lnTo>
                  <a:pt x="83264" y="65693"/>
                </a:lnTo>
                <a:lnTo>
                  <a:pt x="83446" y="66002"/>
                </a:lnTo>
                <a:lnTo>
                  <a:pt x="84554" y="66616"/>
                </a:lnTo>
                <a:lnTo>
                  <a:pt x="85844" y="67077"/>
                </a:lnTo>
                <a:lnTo>
                  <a:pt x="88249" y="67848"/>
                </a:lnTo>
                <a:lnTo>
                  <a:pt x="89539" y="68152"/>
                </a:lnTo>
                <a:lnTo>
                  <a:pt x="88431" y="69536"/>
                </a:lnTo>
                <a:lnTo>
                  <a:pt x="87323" y="69233"/>
                </a:lnTo>
                <a:lnTo>
                  <a:pt x="86216" y="69075"/>
                </a:lnTo>
                <a:lnTo>
                  <a:pt x="84000" y="68613"/>
                </a:lnTo>
                <a:lnTo>
                  <a:pt x="83075" y="68613"/>
                </a:lnTo>
                <a:lnTo>
                  <a:pt x="81967" y="68923"/>
                </a:lnTo>
                <a:lnTo>
                  <a:pt x="81785" y="69075"/>
                </a:lnTo>
                <a:lnTo>
                  <a:pt x="81603" y="69233"/>
                </a:lnTo>
                <a:lnTo>
                  <a:pt x="81603" y="69536"/>
                </a:lnTo>
                <a:lnTo>
                  <a:pt x="81785" y="69846"/>
                </a:lnTo>
                <a:lnTo>
                  <a:pt x="82711" y="70308"/>
                </a:lnTo>
                <a:lnTo>
                  <a:pt x="83629" y="70617"/>
                </a:lnTo>
                <a:lnTo>
                  <a:pt x="85480" y="71079"/>
                </a:lnTo>
                <a:lnTo>
                  <a:pt x="86952" y="71382"/>
                </a:lnTo>
                <a:lnTo>
                  <a:pt x="85290" y="73229"/>
                </a:lnTo>
                <a:lnTo>
                  <a:pt x="84000" y="72925"/>
                </a:lnTo>
                <a:lnTo>
                  <a:pt x="82521" y="72925"/>
                </a:lnTo>
                <a:lnTo>
                  <a:pt x="81049" y="73229"/>
                </a:lnTo>
                <a:lnTo>
                  <a:pt x="80859" y="73387"/>
                </a:lnTo>
                <a:lnTo>
                  <a:pt x="81049" y="73538"/>
                </a:lnTo>
                <a:lnTo>
                  <a:pt x="82157" y="73848"/>
                </a:lnTo>
                <a:lnTo>
                  <a:pt x="83264" y="74152"/>
                </a:lnTo>
                <a:lnTo>
                  <a:pt x="84182" y="74461"/>
                </a:lnTo>
                <a:lnTo>
                  <a:pt x="82521" y="76769"/>
                </a:lnTo>
                <a:lnTo>
                  <a:pt x="82157" y="76611"/>
                </a:lnTo>
                <a:lnTo>
                  <a:pt x="80859" y="76149"/>
                </a:lnTo>
                <a:lnTo>
                  <a:pt x="80123" y="75846"/>
                </a:lnTo>
                <a:lnTo>
                  <a:pt x="79388" y="75688"/>
                </a:lnTo>
                <a:lnTo>
                  <a:pt x="79198" y="75846"/>
                </a:lnTo>
                <a:lnTo>
                  <a:pt x="79198" y="76149"/>
                </a:lnTo>
                <a:lnTo>
                  <a:pt x="79570" y="76611"/>
                </a:lnTo>
                <a:lnTo>
                  <a:pt x="80305" y="77072"/>
                </a:lnTo>
                <a:lnTo>
                  <a:pt x="81603" y="77844"/>
                </a:lnTo>
                <a:lnTo>
                  <a:pt x="80123" y="80000"/>
                </a:lnTo>
                <a:lnTo>
                  <a:pt x="79016" y="79841"/>
                </a:lnTo>
                <a:lnTo>
                  <a:pt x="77172" y="79841"/>
                </a:lnTo>
                <a:lnTo>
                  <a:pt x="76064" y="80000"/>
                </a:lnTo>
                <a:lnTo>
                  <a:pt x="76064" y="80151"/>
                </a:lnTo>
                <a:lnTo>
                  <a:pt x="76064" y="80303"/>
                </a:lnTo>
                <a:lnTo>
                  <a:pt x="77726" y="80923"/>
                </a:lnTo>
                <a:lnTo>
                  <a:pt x="79198" y="81536"/>
                </a:lnTo>
                <a:lnTo>
                  <a:pt x="77354" y="84615"/>
                </a:lnTo>
                <a:lnTo>
                  <a:pt x="74957" y="84615"/>
                </a:lnTo>
                <a:lnTo>
                  <a:pt x="75139" y="84918"/>
                </a:lnTo>
                <a:lnTo>
                  <a:pt x="76982" y="85380"/>
                </a:lnTo>
                <a:lnTo>
                  <a:pt x="76429" y="86612"/>
                </a:lnTo>
                <a:lnTo>
                  <a:pt x="76064" y="87845"/>
                </a:lnTo>
                <a:lnTo>
                  <a:pt x="75511" y="90305"/>
                </a:lnTo>
                <a:lnTo>
                  <a:pt x="74957" y="92764"/>
                </a:lnTo>
                <a:lnTo>
                  <a:pt x="74403" y="95381"/>
                </a:lnTo>
                <a:lnTo>
                  <a:pt x="69047" y="95533"/>
                </a:lnTo>
                <a:lnTo>
                  <a:pt x="70154" y="92764"/>
                </a:lnTo>
                <a:lnTo>
                  <a:pt x="70890" y="89995"/>
                </a:lnTo>
                <a:lnTo>
                  <a:pt x="72370" y="84457"/>
                </a:lnTo>
                <a:lnTo>
                  <a:pt x="73849" y="78767"/>
                </a:lnTo>
                <a:lnTo>
                  <a:pt x="74767" y="75998"/>
                </a:lnTo>
                <a:lnTo>
                  <a:pt x="75693" y="73229"/>
                </a:lnTo>
                <a:lnTo>
                  <a:pt x="77908" y="67387"/>
                </a:lnTo>
                <a:lnTo>
                  <a:pt x="79941" y="61539"/>
                </a:lnTo>
                <a:lnTo>
                  <a:pt x="80859" y="58922"/>
                </a:lnTo>
                <a:lnTo>
                  <a:pt x="81603" y="56001"/>
                </a:lnTo>
                <a:lnTo>
                  <a:pt x="81785" y="54616"/>
                </a:lnTo>
                <a:lnTo>
                  <a:pt x="81785" y="53080"/>
                </a:lnTo>
                <a:lnTo>
                  <a:pt x="81603" y="51695"/>
                </a:lnTo>
                <a:lnTo>
                  <a:pt x="81231" y="50311"/>
                </a:lnTo>
                <a:lnTo>
                  <a:pt x="81049" y="50153"/>
                </a:lnTo>
                <a:lnTo>
                  <a:pt x="80677" y="50153"/>
                </a:lnTo>
                <a:lnTo>
                  <a:pt x="80495" y="50311"/>
                </a:lnTo>
                <a:lnTo>
                  <a:pt x="79941" y="51695"/>
                </a:lnTo>
                <a:lnTo>
                  <a:pt x="79388" y="53232"/>
                </a:lnTo>
                <a:lnTo>
                  <a:pt x="78644" y="56152"/>
                </a:lnTo>
                <a:lnTo>
                  <a:pt x="78090" y="59231"/>
                </a:lnTo>
                <a:lnTo>
                  <a:pt x="77172" y="62152"/>
                </a:lnTo>
                <a:lnTo>
                  <a:pt x="75139" y="68000"/>
                </a:lnTo>
                <a:lnTo>
                  <a:pt x="72741" y="73690"/>
                </a:lnTo>
                <a:lnTo>
                  <a:pt x="71816" y="76459"/>
                </a:lnTo>
                <a:lnTo>
                  <a:pt x="71080" y="79228"/>
                </a:lnTo>
                <a:lnTo>
                  <a:pt x="69601" y="84615"/>
                </a:lnTo>
                <a:lnTo>
                  <a:pt x="68121" y="90153"/>
                </a:lnTo>
                <a:lnTo>
                  <a:pt x="67203" y="92922"/>
                </a:lnTo>
                <a:lnTo>
                  <a:pt x="66278" y="95533"/>
                </a:lnTo>
                <a:lnTo>
                  <a:pt x="61665" y="95691"/>
                </a:lnTo>
                <a:lnTo>
                  <a:pt x="57044" y="95381"/>
                </a:lnTo>
                <a:lnTo>
                  <a:pt x="54465" y="95229"/>
                </a:lnTo>
                <a:lnTo>
                  <a:pt x="54275" y="95071"/>
                </a:lnTo>
                <a:lnTo>
                  <a:pt x="53721" y="92922"/>
                </a:lnTo>
                <a:lnTo>
                  <a:pt x="53357" y="90766"/>
                </a:lnTo>
                <a:lnTo>
                  <a:pt x="52614" y="86303"/>
                </a:lnTo>
                <a:lnTo>
                  <a:pt x="51324" y="79690"/>
                </a:lnTo>
                <a:lnTo>
                  <a:pt x="49845" y="73229"/>
                </a:lnTo>
                <a:lnTo>
                  <a:pt x="47265" y="62462"/>
                </a:lnTo>
                <a:lnTo>
                  <a:pt x="45975" y="57076"/>
                </a:lnTo>
                <a:lnTo>
                  <a:pt x="44314" y="51695"/>
                </a:lnTo>
                <a:lnTo>
                  <a:pt x="44124" y="51537"/>
                </a:lnTo>
                <a:lnTo>
                  <a:pt x="43760" y="51386"/>
                </a:lnTo>
                <a:lnTo>
                  <a:pt x="43570" y="51386"/>
                </a:lnTo>
                <a:lnTo>
                  <a:pt x="43206" y="51537"/>
                </a:lnTo>
                <a:lnTo>
                  <a:pt x="42834" y="52460"/>
                </a:lnTo>
                <a:lnTo>
                  <a:pt x="42834" y="53232"/>
                </a:lnTo>
                <a:lnTo>
                  <a:pt x="42834" y="54003"/>
                </a:lnTo>
                <a:lnTo>
                  <a:pt x="42834" y="54768"/>
                </a:lnTo>
                <a:lnTo>
                  <a:pt x="43388" y="56462"/>
                </a:lnTo>
                <a:lnTo>
                  <a:pt x="43760" y="58157"/>
                </a:lnTo>
                <a:lnTo>
                  <a:pt x="44496" y="61539"/>
                </a:lnTo>
                <a:lnTo>
                  <a:pt x="45232" y="64770"/>
                </a:lnTo>
                <a:lnTo>
                  <a:pt x="45786" y="68152"/>
                </a:lnTo>
                <a:lnTo>
                  <a:pt x="46529" y="71541"/>
                </a:lnTo>
                <a:lnTo>
                  <a:pt x="48001" y="77995"/>
                </a:lnTo>
                <a:lnTo>
                  <a:pt x="49480" y="84615"/>
                </a:lnTo>
                <a:lnTo>
                  <a:pt x="49845" y="87074"/>
                </a:lnTo>
                <a:lnTo>
                  <a:pt x="50216" y="89843"/>
                </a:lnTo>
                <a:lnTo>
                  <a:pt x="50588" y="92460"/>
                </a:lnTo>
                <a:lnTo>
                  <a:pt x="50952" y="93687"/>
                </a:lnTo>
                <a:lnTo>
                  <a:pt x="51324" y="94920"/>
                </a:lnTo>
                <a:lnTo>
                  <a:pt x="49291" y="95071"/>
                </a:lnTo>
                <a:lnTo>
                  <a:pt x="49109" y="92460"/>
                </a:lnTo>
                <a:lnTo>
                  <a:pt x="48555" y="89995"/>
                </a:lnTo>
                <a:lnTo>
                  <a:pt x="47637" y="87535"/>
                </a:lnTo>
                <a:lnTo>
                  <a:pt x="46529" y="85228"/>
                </a:lnTo>
                <a:lnTo>
                  <a:pt x="45050" y="82920"/>
                </a:lnTo>
                <a:lnTo>
                  <a:pt x="43570" y="80764"/>
                </a:lnTo>
                <a:lnTo>
                  <a:pt x="40065" y="76307"/>
                </a:lnTo>
                <a:lnTo>
                  <a:pt x="36006" y="71231"/>
                </a:lnTo>
                <a:lnTo>
                  <a:pt x="31940" y="65844"/>
                </a:lnTo>
                <a:lnTo>
                  <a:pt x="30096" y="63075"/>
                </a:lnTo>
                <a:lnTo>
                  <a:pt x="28253" y="60306"/>
                </a:lnTo>
                <a:lnTo>
                  <a:pt x="26773" y="57385"/>
                </a:lnTo>
                <a:lnTo>
                  <a:pt x="25483" y="54464"/>
                </a:lnTo>
                <a:lnTo>
                  <a:pt x="24930" y="53080"/>
                </a:lnTo>
                <a:lnTo>
                  <a:pt x="24740" y="51537"/>
                </a:lnTo>
                <a:lnTo>
                  <a:pt x="24558" y="50001"/>
                </a:lnTo>
                <a:lnTo>
                  <a:pt x="24558" y="48465"/>
                </a:lnTo>
                <a:lnTo>
                  <a:pt x="24740" y="45234"/>
                </a:lnTo>
                <a:lnTo>
                  <a:pt x="25112" y="42155"/>
                </a:lnTo>
                <a:lnTo>
                  <a:pt x="25294" y="40309"/>
                </a:lnTo>
                <a:lnTo>
                  <a:pt x="25848" y="38615"/>
                </a:lnTo>
                <a:lnTo>
                  <a:pt x="26401" y="36927"/>
                </a:lnTo>
                <a:lnTo>
                  <a:pt x="27145" y="35384"/>
                </a:lnTo>
                <a:lnTo>
                  <a:pt x="28063" y="33848"/>
                </a:lnTo>
                <a:lnTo>
                  <a:pt x="29171" y="32312"/>
                </a:lnTo>
                <a:lnTo>
                  <a:pt x="30468" y="30927"/>
                </a:lnTo>
                <a:lnTo>
                  <a:pt x="31758" y="29543"/>
                </a:lnTo>
                <a:lnTo>
                  <a:pt x="35263" y="26312"/>
                </a:lnTo>
                <a:lnTo>
                  <a:pt x="38404" y="23695"/>
                </a:lnTo>
                <a:lnTo>
                  <a:pt x="40991" y="21697"/>
                </a:lnTo>
                <a:lnTo>
                  <a:pt x="43570" y="20161"/>
                </a:lnTo>
                <a:lnTo>
                  <a:pt x="45975" y="19080"/>
                </a:lnTo>
                <a:lnTo>
                  <a:pt x="48191" y="18157"/>
                </a:lnTo>
                <a:lnTo>
                  <a:pt x="50588" y="17543"/>
                </a:lnTo>
                <a:lnTo>
                  <a:pt x="52986" y="17082"/>
                </a:lnTo>
                <a:lnTo>
                  <a:pt x="55201" y="16772"/>
                </a:lnTo>
                <a:lnTo>
                  <a:pt x="57416" y="16620"/>
                </a:lnTo>
                <a:lnTo>
                  <a:pt x="59632" y="16469"/>
                </a:lnTo>
                <a:close/>
                <a:moveTo>
                  <a:pt x="50952" y="98150"/>
                </a:moveTo>
                <a:lnTo>
                  <a:pt x="50216" y="99383"/>
                </a:lnTo>
                <a:lnTo>
                  <a:pt x="48191" y="102152"/>
                </a:lnTo>
                <a:lnTo>
                  <a:pt x="47637" y="101842"/>
                </a:lnTo>
                <a:lnTo>
                  <a:pt x="47265" y="101533"/>
                </a:lnTo>
                <a:lnTo>
                  <a:pt x="47083" y="100919"/>
                </a:lnTo>
                <a:lnTo>
                  <a:pt x="47083" y="100306"/>
                </a:lnTo>
                <a:lnTo>
                  <a:pt x="47083" y="99687"/>
                </a:lnTo>
                <a:lnTo>
                  <a:pt x="47265" y="99225"/>
                </a:lnTo>
                <a:lnTo>
                  <a:pt x="47637" y="98612"/>
                </a:lnTo>
                <a:lnTo>
                  <a:pt x="48001" y="98302"/>
                </a:lnTo>
                <a:lnTo>
                  <a:pt x="50034" y="98150"/>
                </a:lnTo>
                <a:close/>
                <a:moveTo>
                  <a:pt x="52250" y="98150"/>
                </a:moveTo>
                <a:lnTo>
                  <a:pt x="55201" y="98302"/>
                </a:lnTo>
                <a:lnTo>
                  <a:pt x="57970" y="98612"/>
                </a:lnTo>
                <a:lnTo>
                  <a:pt x="62401" y="98922"/>
                </a:lnTo>
                <a:lnTo>
                  <a:pt x="66831" y="99073"/>
                </a:lnTo>
                <a:lnTo>
                  <a:pt x="64798" y="100919"/>
                </a:lnTo>
                <a:lnTo>
                  <a:pt x="62955" y="102765"/>
                </a:lnTo>
                <a:lnTo>
                  <a:pt x="60003" y="102614"/>
                </a:lnTo>
                <a:lnTo>
                  <a:pt x="62583" y="99535"/>
                </a:lnTo>
                <a:lnTo>
                  <a:pt x="62583" y="99383"/>
                </a:lnTo>
                <a:lnTo>
                  <a:pt x="62401" y="99225"/>
                </a:lnTo>
                <a:lnTo>
                  <a:pt x="62219" y="99073"/>
                </a:lnTo>
                <a:lnTo>
                  <a:pt x="62029" y="99225"/>
                </a:lnTo>
                <a:lnTo>
                  <a:pt x="58342" y="102614"/>
                </a:lnTo>
                <a:lnTo>
                  <a:pt x="54465" y="102304"/>
                </a:lnTo>
                <a:lnTo>
                  <a:pt x="55573" y="100768"/>
                </a:lnTo>
                <a:lnTo>
                  <a:pt x="56680" y="99073"/>
                </a:lnTo>
                <a:lnTo>
                  <a:pt x="56680" y="98922"/>
                </a:lnTo>
                <a:lnTo>
                  <a:pt x="56491" y="98764"/>
                </a:lnTo>
                <a:lnTo>
                  <a:pt x="56309" y="98922"/>
                </a:lnTo>
                <a:lnTo>
                  <a:pt x="54647" y="100458"/>
                </a:lnTo>
                <a:lnTo>
                  <a:pt x="52614" y="102304"/>
                </a:lnTo>
                <a:lnTo>
                  <a:pt x="51142" y="102456"/>
                </a:lnTo>
                <a:lnTo>
                  <a:pt x="49845" y="102765"/>
                </a:lnTo>
                <a:lnTo>
                  <a:pt x="50588" y="101533"/>
                </a:lnTo>
                <a:lnTo>
                  <a:pt x="51696" y="99996"/>
                </a:lnTo>
                <a:lnTo>
                  <a:pt x="52060" y="99073"/>
                </a:lnTo>
                <a:lnTo>
                  <a:pt x="52250" y="98150"/>
                </a:lnTo>
                <a:close/>
                <a:moveTo>
                  <a:pt x="73295" y="98764"/>
                </a:moveTo>
                <a:lnTo>
                  <a:pt x="73849" y="99073"/>
                </a:lnTo>
                <a:lnTo>
                  <a:pt x="74403" y="99225"/>
                </a:lnTo>
                <a:lnTo>
                  <a:pt x="75511" y="99225"/>
                </a:lnTo>
                <a:lnTo>
                  <a:pt x="74213" y="99845"/>
                </a:lnTo>
                <a:lnTo>
                  <a:pt x="73295" y="100768"/>
                </a:lnTo>
                <a:lnTo>
                  <a:pt x="72370" y="101691"/>
                </a:lnTo>
                <a:lnTo>
                  <a:pt x="71444" y="102917"/>
                </a:lnTo>
                <a:lnTo>
                  <a:pt x="70336" y="102917"/>
                </a:lnTo>
                <a:lnTo>
                  <a:pt x="72924" y="99996"/>
                </a:lnTo>
                <a:lnTo>
                  <a:pt x="72924" y="99845"/>
                </a:lnTo>
                <a:lnTo>
                  <a:pt x="72924" y="99687"/>
                </a:lnTo>
                <a:lnTo>
                  <a:pt x="72552" y="99687"/>
                </a:lnTo>
                <a:lnTo>
                  <a:pt x="70708" y="101229"/>
                </a:lnTo>
                <a:lnTo>
                  <a:pt x="68865" y="102765"/>
                </a:lnTo>
                <a:lnTo>
                  <a:pt x="64616" y="102765"/>
                </a:lnTo>
                <a:lnTo>
                  <a:pt x="67385" y="99383"/>
                </a:lnTo>
                <a:lnTo>
                  <a:pt x="67567" y="99225"/>
                </a:lnTo>
                <a:lnTo>
                  <a:pt x="67385" y="99073"/>
                </a:lnTo>
                <a:lnTo>
                  <a:pt x="70336" y="99073"/>
                </a:lnTo>
                <a:lnTo>
                  <a:pt x="73295" y="98764"/>
                </a:lnTo>
                <a:close/>
                <a:moveTo>
                  <a:pt x="76429" y="99687"/>
                </a:moveTo>
                <a:lnTo>
                  <a:pt x="76429" y="100148"/>
                </a:lnTo>
                <a:lnTo>
                  <a:pt x="76618" y="100768"/>
                </a:lnTo>
                <a:lnTo>
                  <a:pt x="76429" y="101533"/>
                </a:lnTo>
                <a:lnTo>
                  <a:pt x="76247" y="102304"/>
                </a:lnTo>
                <a:lnTo>
                  <a:pt x="75693" y="103075"/>
                </a:lnTo>
                <a:lnTo>
                  <a:pt x="74031" y="102917"/>
                </a:lnTo>
                <a:lnTo>
                  <a:pt x="74957" y="101229"/>
                </a:lnTo>
                <a:lnTo>
                  <a:pt x="75693" y="100458"/>
                </a:lnTo>
                <a:lnTo>
                  <a:pt x="76429" y="99687"/>
                </a:lnTo>
                <a:close/>
                <a:moveTo>
                  <a:pt x="49480" y="104763"/>
                </a:moveTo>
                <a:lnTo>
                  <a:pt x="50034" y="105073"/>
                </a:lnTo>
                <a:lnTo>
                  <a:pt x="48737" y="106767"/>
                </a:lnTo>
                <a:lnTo>
                  <a:pt x="48373" y="107690"/>
                </a:lnTo>
                <a:lnTo>
                  <a:pt x="48001" y="108613"/>
                </a:lnTo>
                <a:lnTo>
                  <a:pt x="47447" y="107994"/>
                </a:lnTo>
                <a:lnTo>
                  <a:pt x="47265" y="107381"/>
                </a:lnTo>
                <a:lnTo>
                  <a:pt x="47083" y="106919"/>
                </a:lnTo>
                <a:lnTo>
                  <a:pt x="47265" y="106306"/>
                </a:lnTo>
                <a:lnTo>
                  <a:pt x="47447" y="106458"/>
                </a:lnTo>
                <a:lnTo>
                  <a:pt x="47819" y="106458"/>
                </a:lnTo>
                <a:lnTo>
                  <a:pt x="48191" y="106306"/>
                </a:lnTo>
                <a:lnTo>
                  <a:pt x="48373" y="105996"/>
                </a:lnTo>
                <a:lnTo>
                  <a:pt x="48737" y="104921"/>
                </a:lnTo>
                <a:lnTo>
                  <a:pt x="48927" y="104921"/>
                </a:lnTo>
                <a:lnTo>
                  <a:pt x="49480" y="104763"/>
                </a:lnTo>
                <a:close/>
                <a:moveTo>
                  <a:pt x="59814" y="105535"/>
                </a:moveTo>
                <a:lnTo>
                  <a:pt x="60367" y="105686"/>
                </a:lnTo>
                <a:lnTo>
                  <a:pt x="59078" y="107381"/>
                </a:lnTo>
                <a:lnTo>
                  <a:pt x="57788" y="109075"/>
                </a:lnTo>
                <a:lnTo>
                  <a:pt x="57598" y="109536"/>
                </a:lnTo>
                <a:lnTo>
                  <a:pt x="55383" y="109536"/>
                </a:lnTo>
                <a:lnTo>
                  <a:pt x="56126" y="108152"/>
                </a:lnTo>
                <a:lnTo>
                  <a:pt x="57044" y="106767"/>
                </a:lnTo>
                <a:lnTo>
                  <a:pt x="57788" y="105686"/>
                </a:lnTo>
                <a:lnTo>
                  <a:pt x="59814" y="105535"/>
                </a:lnTo>
                <a:close/>
                <a:moveTo>
                  <a:pt x="62401" y="105686"/>
                </a:moveTo>
                <a:lnTo>
                  <a:pt x="66278" y="105844"/>
                </a:lnTo>
                <a:lnTo>
                  <a:pt x="64798" y="107690"/>
                </a:lnTo>
                <a:lnTo>
                  <a:pt x="63508" y="109536"/>
                </a:lnTo>
                <a:lnTo>
                  <a:pt x="60003" y="109536"/>
                </a:lnTo>
                <a:lnTo>
                  <a:pt x="60185" y="109227"/>
                </a:lnTo>
                <a:lnTo>
                  <a:pt x="62401" y="105686"/>
                </a:lnTo>
                <a:close/>
                <a:moveTo>
                  <a:pt x="69972" y="105844"/>
                </a:moveTo>
                <a:lnTo>
                  <a:pt x="68121" y="109688"/>
                </a:lnTo>
                <a:lnTo>
                  <a:pt x="65724" y="109688"/>
                </a:lnTo>
                <a:lnTo>
                  <a:pt x="68121" y="105844"/>
                </a:lnTo>
                <a:close/>
                <a:moveTo>
                  <a:pt x="75321" y="105844"/>
                </a:moveTo>
                <a:lnTo>
                  <a:pt x="73295" y="109075"/>
                </a:lnTo>
                <a:lnTo>
                  <a:pt x="72924" y="109688"/>
                </a:lnTo>
                <a:lnTo>
                  <a:pt x="70708" y="109688"/>
                </a:lnTo>
                <a:lnTo>
                  <a:pt x="72552" y="105844"/>
                </a:lnTo>
                <a:close/>
                <a:moveTo>
                  <a:pt x="76982" y="106458"/>
                </a:moveTo>
                <a:lnTo>
                  <a:pt x="77536" y="107229"/>
                </a:lnTo>
                <a:lnTo>
                  <a:pt x="77726" y="108152"/>
                </a:lnTo>
                <a:lnTo>
                  <a:pt x="77536" y="108917"/>
                </a:lnTo>
                <a:lnTo>
                  <a:pt x="76982" y="109688"/>
                </a:lnTo>
                <a:lnTo>
                  <a:pt x="75321" y="109688"/>
                </a:lnTo>
                <a:lnTo>
                  <a:pt x="75511" y="109227"/>
                </a:lnTo>
                <a:lnTo>
                  <a:pt x="76247" y="107994"/>
                </a:lnTo>
                <a:lnTo>
                  <a:pt x="76982" y="106458"/>
                </a:lnTo>
                <a:close/>
                <a:moveTo>
                  <a:pt x="52060" y="105535"/>
                </a:moveTo>
                <a:lnTo>
                  <a:pt x="53721" y="105686"/>
                </a:lnTo>
                <a:lnTo>
                  <a:pt x="55383" y="105686"/>
                </a:lnTo>
                <a:lnTo>
                  <a:pt x="53911" y="107532"/>
                </a:lnTo>
                <a:lnTo>
                  <a:pt x="52614" y="109536"/>
                </a:lnTo>
                <a:lnTo>
                  <a:pt x="51142" y="109688"/>
                </a:lnTo>
                <a:lnTo>
                  <a:pt x="49845" y="109998"/>
                </a:lnTo>
                <a:lnTo>
                  <a:pt x="50216" y="108765"/>
                </a:lnTo>
                <a:lnTo>
                  <a:pt x="50770" y="107690"/>
                </a:lnTo>
                <a:lnTo>
                  <a:pt x="52060" y="105535"/>
                </a:lnTo>
                <a:close/>
                <a:moveTo>
                  <a:pt x="49109" y="111382"/>
                </a:moveTo>
                <a:lnTo>
                  <a:pt x="50398" y="111844"/>
                </a:lnTo>
                <a:lnTo>
                  <a:pt x="51696" y="111996"/>
                </a:lnTo>
                <a:lnTo>
                  <a:pt x="51506" y="113229"/>
                </a:lnTo>
                <a:lnTo>
                  <a:pt x="51324" y="114303"/>
                </a:lnTo>
                <a:lnTo>
                  <a:pt x="50398" y="113690"/>
                </a:lnTo>
                <a:lnTo>
                  <a:pt x="49663" y="112919"/>
                </a:lnTo>
                <a:lnTo>
                  <a:pt x="48191" y="111534"/>
                </a:lnTo>
                <a:lnTo>
                  <a:pt x="48373" y="111382"/>
                </a:lnTo>
                <a:lnTo>
                  <a:pt x="48737" y="111534"/>
                </a:lnTo>
                <a:lnTo>
                  <a:pt x="49109" y="111382"/>
                </a:lnTo>
                <a:close/>
                <a:moveTo>
                  <a:pt x="56126" y="112147"/>
                </a:moveTo>
                <a:lnTo>
                  <a:pt x="55383" y="113993"/>
                </a:lnTo>
                <a:lnTo>
                  <a:pt x="55019" y="114917"/>
                </a:lnTo>
                <a:lnTo>
                  <a:pt x="55019" y="115688"/>
                </a:lnTo>
                <a:lnTo>
                  <a:pt x="53168" y="115075"/>
                </a:lnTo>
                <a:lnTo>
                  <a:pt x="54275" y="112147"/>
                </a:lnTo>
                <a:close/>
                <a:moveTo>
                  <a:pt x="67013" y="111996"/>
                </a:moveTo>
                <a:lnTo>
                  <a:pt x="66649" y="112767"/>
                </a:lnTo>
                <a:lnTo>
                  <a:pt x="66278" y="113690"/>
                </a:lnTo>
                <a:lnTo>
                  <a:pt x="66095" y="114455"/>
                </a:lnTo>
                <a:lnTo>
                  <a:pt x="66278" y="114765"/>
                </a:lnTo>
                <a:lnTo>
                  <a:pt x="66278" y="115075"/>
                </a:lnTo>
                <a:lnTo>
                  <a:pt x="66831" y="115378"/>
                </a:lnTo>
                <a:lnTo>
                  <a:pt x="67385" y="115378"/>
                </a:lnTo>
                <a:lnTo>
                  <a:pt x="67757" y="115226"/>
                </a:lnTo>
                <a:lnTo>
                  <a:pt x="68311" y="114765"/>
                </a:lnTo>
                <a:lnTo>
                  <a:pt x="69229" y="113532"/>
                </a:lnTo>
                <a:lnTo>
                  <a:pt x="69783" y="112147"/>
                </a:lnTo>
                <a:lnTo>
                  <a:pt x="71262" y="112147"/>
                </a:lnTo>
                <a:lnTo>
                  <a:pt x="71080" y="112919"/>
                </a:lnTo>
                <a:lnTo>
                  <a:pt x="71080" y="113842"/>
                </a:lnTo>
                <a:lnTo>
                  <a:pt x="69229" y="114765"/>
                </a:lnTo>
                <a:lnTo>
                  <a:pt x="67013" y="115536"/>
                </a:lnTo>
                <a:lnTo>
                  <a:pt x="64988" y="116149"/>
                </a:lnTo>
                <a:lnTo>
                  <a:pt x="62583" y="116459"/>
                </a:lnTo>
                <a:lnTo>
                  <a:pt x="62772" y="115536"/>
                </a:lnTo>
                <a:lnTo>
                  <a:pt x="63508" y="113690"/>
                </a:lnTo>
                <a:lnTo>
                  <a:pt x="64244" y="111996"/>
                </a:lnTo>
                <a:close/>
                <a:moveTo>
                  <a:pt x="62029" y="111996"/>
                </a:moveTo>
                <a:lnTo>
                  <a:pt x="60921" y="114152"/>
                </a:lnTo>
                <a:lnTo>
                  <a:pt x="60367" y="115378"/>
                </a:lnTo>
                <a:lnTo>
                  <a:pt x="60185" y="116611"/>
                </a:lnTo>
                <a:lnTo>
                  <a:pt x="58706" y="116459"/>
                </a:lnTo>
                <a:lnTo>
                  <a:pt x="57416" y="116301"/>
                </a:lnTo>
                <a:lnTo>
                  <a:pt x="57416" y="115226"/>
                </a:lnTo>
                <a:lnTo>
                  <a:pt x="57970" y="113690"/>
                </a:lnTo>
                <a:lnTo>
                  <a:pt x="58706" y="111996"/>
                </a:lnTo>
                <a:close/>
                <a:moveTo>
                  <a:pt x="61665" y="13238"/>
                </a:moveTo>
                <a:lnTo>
                  <a:pt x="58524" y="13541"/>
                </a:lnTo>
                <a:lnTo>
                  <a:pt x="55573" y="13851"/>
                </a:lnTo>
                <a:lnTo>
                  <a:pt x="52614" y="14313"/>
                </a:lnTo>
                <a:lnTo>
                  <a:pt x="49663" y="15084"/>
                </a:lnTo>
                <a:lnTo>
                  <a:pt x="46893" y="15849"/>
                </a:lnTo>
                <a:lnTo>
                  <a:pt x="44314" y="16772"/>
                </a:lnTo>
                <a:lnTo>
                  <a:pt x="41727" y="17853"/>
                </a:lnTo>
                <a:lnTo>
                  <a:pt x="39329" y="19080"/>
                </a:lnTo>
                <a:lnTo>
                  <a:pt x="37114" y="20464"/>
                </a:lnTo>
                <a:lnTo>
                  <a:pt x="34527" y="22468"/>
                </a:lnTo>
                <a:lnTo>
                  <a:pt x="31940" y="24770"/>
                </a:lnTo>
                <a:lnTo>
                  <a:pt x="29724" y="27387"/>
                </a:lnTo>
                <a:lnTo>
                  <a:pt x="27509" y="30004"/>
                </a:lnTo>
                <a:lnTo>
                  <a:pt x="25666" y="32615"/>
                </a:lnTo>
                <a:lnTo>
                  <a:pt x="24004" y="35081"/>
                </a:lnTo>
                <a:lnTo>
                  <a:pt x="22896" y="37230"/>
                </a:lnTo>
                <a:lnTo>
                  <a:pt x="22160" y="38925"/>
                </a:lnTo>
                <a:lnTo>
                  <a:pt x="21417" y="41694"/>
                </a:lnTo>
                <a:lnTo>
                  <a:pt x="21053" y="44615"/>
                </a:lnTo>
                <a:lnTo>
                  <a:pt x="20863" y="47384"/>
                </a:lnTo>
                <a:lnTo>
                  <a:pt x="21053" y="50311"/>
                </a:lnTo>
                <a:lnTo>
                  <a:pt x="21417" y="53080"/>
                </a:lnTo>
                <a:lnTo>
                  <a:pt x="22160" y="55849"/>
                </a:lnTo>
                <a:lnTo>
                  <a:pt x="23268" y="58618"/>
                </a:lnTo>
                <a:lnTo>
                  <a:pt x="24558" y="61229"/>
                </a:lnTo>
                <a:lnTo>
                  <a:pt x="27327" y="65541"/>
                </a:lnTo>
                <a:lnTo>
                  <a:pt x="30278" y="69694"/>
                </a:lnTo>
                <a:lnTo>
                  <a:pt x="36742" y="77995"/>
                </a:lnTo>
                <a:lnTo>
                  <a:pt x="40065" y="82307"/>
                </a:lnTo>
                <a:lnTo>
                  <a:pt x="41545" y="84615"/>
                </a:lnTo>
                <a:lnTo>
                  <a:pt x="42834" y="86764"/>
                </a:lnTo>
                <a:lnTo>
                  <a:pt x="43942" y="89072"/>
                </a:lnTo>
                <a:lnTo>
                  <a:pt x="44868" y="91379"/>
                </a:lnTo>
                <a:lnTo>
                  <a:pt x="45422" y="93845"/>
                </a:lnTo>
                <a:lnTo>
                  <a:pt x="45422" y="96614"/>
                </a:lnTo>
                <a:lnTo>
                  <a:pt x="45232" y="97227"/>
                </a:lnTo>
                <a:lnTo>
                  <a:pt x="45232" y="97537"/>
                </a:lnTo>
                <a:lnTo>
                  <a:pt x="44678" y="98150"/>
                </a:lnTo>
                <a:lnTo>
                  <a:pt x="44314" y="98922"/>
                </a:lnTo>
                <a:lnTo>
                  <a:pt x="44124" y="99687"/>
                </a:lnTo>
                <a:lnTo>
                  <a:pt x="43942" y="100610"/>
                </a:lnTo>
                <a:lnTo>
                  <a:pt x="44124" y="101381"/>
                </a:lnTo>
                <a:lnTo>
                  <a:pt x="44314" y="102152"/>
                </a:lnTo>
                <a:lnTo>
                  <a:pt x="44678" y="102917"/>
                </a:lnTo>
                <a:lnTo>
                  <a:pt x="45232" y="103537"/>
                </a:lnTo>
                <a:lnTo>
                  <a:pt x="44496" y="104150"/>
                </a:lnTo>
                <a:lnTo>
                  <a:pt x="43942" y="105073"/>
                </a:lnTo>
                <a:lnTo>
                  <a:pt x="43760" y="105996"/>
                </a:lnTo>
                <a:lnTo>
                  <a:pt x="43760" y="106919"/>
                </a:lnTo>
                <a:lnTo>
                  <a:pt x="43760" y="107842"/>
                </a:lnTo>
                <a:lnTo>
                  <a:pt x="44124" y="108765"/>
                </a:lnTo>
                <a:lnTo>
                  <a:pt x="44678" y="109688"/>
                </a:lnTo>
                <a:lnTo>
                  <a:pt x="45422" y="110459"/>
                </a:lnTo>
                <a:lnTo>
                  <a:pt x="45232" y="110611"/>
                </a:lnTo>
                <a:lnTo>
                  <a:pt x="44868" y="111382"/>
                </a:lnTo>
                <a:lnTo>
                  <a:pt x="44868" y="111996"/>
                </a:lnTo>
                <a:lnTo>
                  <a:pt x="45050" y="112767"/>
                </a:lnTo>
                <a:lnTo>
                  <a:pt x="45422" y="113380"/>
                </a:lnTo>
                <a:lnTo>
                  <a:pt x="46529" y="114613"/>
                </a:lnTo>
                <a:lnTo>
                  <a:pt x="47819" y="115688"/>
                </a:lnTo>
                <a:lnTo>
                  <a:pt x="48737" y="116459"/>
                </a:lnTo>
                <a:lnTo>
                  <a:pt x="49845" y="117072"/>
                </a:lnTo>
                <a:lnTo>
                  <a:pt x="52060" y="118147"/>
                </a:lnTo>
                <a:lnTo>
                  <a:pt x="54465" y="118918"/>
                </a:lnTo>
                <a:lnTo>
                  <a:pt x="56862" y="119228"/>
                </a:lnTo>
                <a:lnTo>
                  <a:pt x="58706" y="119380"/>
                </a:lnTo>
                <a:lnTo>
                  <a:pt x="60557" y="119380"/>
                </a:lnTo>
                <a:lnTo>
                  <a:pt x="60921" y="119841"/>
                </a:lnTo>
                <a:lnTo>
                  <a:pt x="61293" y="119993"/>
                </a:lnTo>
                <a:lnTo>
                  <a:pt x="61665" y="119993"/>
                </a:lnTo>
                <a:lnTo>
                  <a:pt x="62029" y="119841"/>
                </a:lnTo>
                <a:lnTo>
                  <a:pt x="62219" y="119532"/>
                </a:lnTo>
                <a:lnTo>
                  <a:pt x="62219" y="119380"/>
                </a:lnTo>
                <a:lnTo>
                  <a:pt x="64434" y="119070"/>
                </a:lnTo>
                <a:lnTo>
                  <a:pt x="66649" y="118609"/>
                </a:lnTo>
                <a:lnTo>
                  <a:pt x="68675" y="117995"/>
                </a:lnTo>
                <a:lnTo>
                  <a:pt x="70708" y="117224"/>
                </a:lnTo>
                <a:lnTo>
                  <a:pt x="72552" y="116301"/>
                </a:lnTo>
                <a:lnTo>
                  <a:pt x="74403" y="115226"/>
                </a:lnTo>
                <a:lnTo>
                  <a:pt x="76247" y="114152"/>
                </a:lnTo>
                <a:lnTo>
                  <a:pt x="77908" y="112767"/>
                </a:lnTo>
                <a:lnTo>
                  <a:pt x="78280" y="112305"/>
                </a:lnTo>
                <a:lnTo>
                  <a:pt x="78462" y="111844"/>
                </a:lnTo>
                <a:lnTo>
                  <a:pt x="79388" y="111224"/>
                </a:lnTo>
                <a:lnTo>
                  <a:pt x="79941" y="110301"/>
                </a:lnTo>
                <a:lnTo>
                  <a:pt x="80305" y="109378"/>
                </a:lnTo>
                <a:lnTo>
                  <a:pt x="80677" y="108152"/>
                </a:lnTo>
                <a:lnTo>
                  <a:pt x="80677" y="107071"/>
                </a:lnTo>
                <a:lnTo>
                  <a:pt x="80305" y="105844"/>
                </a:lnTo>
                <a:lnTo>
                  <a:pt x="79752" y="104921"/>
                </a:lnTo>
                <a:lnTo>
                  <a:pt x="78834" y="104150"/>
                </a:lnTo>
                <a:lnTo>
                  <a:pt x="79570" y="102765"/>
                </a:lnTo>
                <a:lnTo>
                  <a:pt x="79941" y="101381"/>
                </a:lnTo>
                <a:lnTo>
                  <a:pt x="79941" y="99996"/>
                </a:lnTo>
                <a:lnTo>
                  <a:pt x="79570" y="98460"/>
                </a:lnTo>
                <a:lnTo>
                  <a:pt x="79016" y="97840"/>
                </a:lnTo>
                <a:lnTo>
                  <a:pt x="78462" y="97227"/>
                </a:lnTo>
                <a:lnTo>
                  <a:pt x="78462" y="96766"/>
                </a:lnTo>
                <a:lnTo>
                  <a:pt x="79016" y="94610"/>
                </a:lnTo>
                <a:lnTo>
                  <a:pt x="79388" y="92460"/>
                </a:lnTo>
                <a:lnTo>
                  <a:pt x="79752" y="90305"/>
                </a:lnTo>
                <a:lnTo>
                  <a:pt x="80305" y="88149"/>
                </a:lnTo>
                <a:lnTo>
                  <a:pt x="80859" y="86612"/>
                </a:lnTo>
                <a:lnTo>
                  <a:pt x="81603" y="85076"/>
                </a:lnTo>
                <a:lnTo>
                  <a:pt x="83446" y="82149"/>
                </a:lnTo>
                <a:lnTo>
                  <a:pt x="83629" y="81997"/>
                </a:lnTo>
                <a:lnTo>
                  <a:pt x="83629" y="81846"/>
                </a:lnTo>
                <a:lnTo>
                  <a:pt x="86034" y="78767"/>
                </a:lnTo>
                <a:lnTo>
                  <a:pt x="88249" y="75688"/>
                </a:lnTo>
                <a:lnTo>
                  <a:pt x="92490" y="70769"/>
                </a:lnTo>
                <a:lnTo>
                  <a:pt x="94705" y="68152"/>
                </a:lnTo>
                <a:lnTo>
                  <a:pt x="96738" y="65541"/>
                </a:lnTo>
                <a:lnTo>
                  <a:pt x="98582" y="62923"/>
                </a:lnTo>
                <a:lnTo>
                  <a:pt x="100244" y="60154"/>
                </a:lnTo>
                <a:lnTo>
                  <a:pt x="101541" y="57234"/>
                </a:lnTo>
                <a:lnTo>
                  <a:pt x="102095" y="55691"/>
                </a:lnTo>
                <a:lnTo>
                  <a:pt x="102459" y="54306"/>
                </a:lnTo>
                <a:lnTo>
                  <a:pt x="102831" y="51537"/>
                </a:lnTo>
                <a:lnTo>
                  <a:pt x="102831" y="48768"/>
                </a:lnTo>
                <a:lnTo>
                  <a:pt x="102459" y="45999"/>
                </a:lnTo>
                <a:lnTo>
                  <a:pt x="101905" y="43230"/>
                </a:lnTo>
                <a:lnTo>
                  <a:pt x="101169" y="40461"/>
                </a:lnTo>
                <a:lnTo>
                  <a:pt x="100244" y="37692"/>
                </a:lnTo>
                <a:lnTo>
                  <a:pt x="98218" y="32464"/>
                </a:lnTo>
                <a:lnTo>
                  <a:pt x="97110" y="30156"/>
                </a:lnTo>
                <a:lnTo>
                  <a:pt x="95631" y="28000"/>
                </a:lnTo>
                <a:lnTo>
                  <a:pt x="93969" y="26002"/>
                </a:lnTo>
                <a:lnTo>
                  <a:pt x="92126" y="24005"/>
                </a:lnTo>
                <a:lnTo>
                  <a:pt x="92126" y="23853"/>
                </a:lnTo>
                <a:lnTo>
                  <a:pt x="91754" y="23233"/>
                </a:lnTo>
                <a:lnTo>
                  <a:pt x="91200" y="22772"/>
                </a:lnTo>
                <a:lnTo>
                  <a:pt x="90646" y="22468"/>
                </a:lnTo>
                <a:lnTo>
                  <a:pt x="89910" y="22159"/>
                </a:lnTo>
                <a:lnTo>
                  <a:pt x="88059" y="20774"/>
                </a:lnTo>
                <a:lnTo>
                  <a:pt x="86034" y="19541"/>
                </a:lnTo>
                <a:lnTo>
                  <a:pt x="84000" y="18315"/>
                </a:lnTo>
                <a:lnTo>
                  <a:pt x="81967" y="17234"/>
                </a:lnTo>
                <a:lnTo>
                  <a:pt x="79388" y="16159"/>
                </a:lnTo>
                <a:lnTo>
                  <a:pt x="76618" y="15084"/>
                </a:lnTo>
                <a:lnTo>
                  <a:pt x="73659" y="14313"/>
                </a:lnTo>
                <a:lnTo>
                  <a:pt x="70708" y="13851"/>
                </a:lnTo>
                <a:lnTo>
                  <a:pt x="67757" y="13541"/>
                </a:lnTo>
                <a:lnTo>
                  <a:pt x="64616" y="1323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2663325" y="1875800"/>
            <a:ext cx="1129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MyBulb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2560550" y="6077925"/>
            <a:ext cx="13530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MyBoard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19725" y="4725500"/>
            <a:ext cx="1129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MyApp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252" name="Google Shape;252;p41"/>
          <p:cNvCxnSpPr>
            <a:stCxn id="247" idx="1"/>
          </p:cNvCxnSpPr>
          <p:nvPr/>
        </p:nvCxnSpPr>
        <p:spPr>
          <a:xfrm rot="10800000">
            <a:off x="3709150" y="3013269"/>
            <a:ext cx="3190500" cy="8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41"/>
          <p:cNvSpPr txBox="1"/>
          <p:nvPr/>
        </p:nvSpPr>
        <p:spPr>
          <a:xfrm>
            <a:off x="819326" y="4067450"/>
            <a:ext cx="2400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are you turned on?”</a:t>
            </a:r>
            <a:endParaRPr sz="1800"/>
          </a:p>
        </p:txBody>
      </p:sp>
      <p:cxnSp>
        <p:nvCxnSpPr>
          <p:cNvPr id="254" name="Google Shape;254;p41"/>
          <p:cNvCxnSpPr>
            <a:stCxn id="246" idx="3"/>
          </p:cNvCxnSpPr>
          <p:nvPr/>
        </p:nvCxnSpPr>
        <p:spPr>
          <a:xfrm rot="10800000" flipH="1">
            <a:off x="3397881" y="4289984"/>
            <a:ext cx="2940000" cy="102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41"/>
          <p:cNvSpPr txBox="1"/>
          <p:nvPr/>
        </p:nvSpPr>
        <p:spPr>
          <a:xfrm rot="-1139234">
            <a:off x="3574149" y="4936907"/>
            <a:ext cx="3169129" cy="43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“MyApp, now it is too dark”</a:t>
            </a:r>
            <a:endParaRPr sz="1800"/>
          </a:p>
        </p:txBody>
      </p:sp>
      <p:sp>
        <p:nvSpPr>
          <p:cNvPr id="256" name="Google Shape;256;p41"/>
          <p:cNvSpPr txBox="1"/>
          <p:nvPr/>
        </p:nvSpPr>
        <p:spPr>
          <a:xfrm rot="807339">
            <a:off x="4207342" y="2966953"/>
            <a:ext cx="2685517" cy="43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please turn on”</a:t>
            </a:r>
            <a:endParaRPr sz="1800"/>
          </a:p>
        </p:txBody>
      </p:sp>
      <p:cxnSp>
        <p:nvCxnSpPr>
          <p:cNvPr id="257" name="Google Shape;257;p41"/>
          <p:cNvCxnSpPr>
            <a:stCxn id="246" idx="0"/>
          </p:cNvCxnSpPr>
          <p:nvPr/>
        </p:nvCxnSpPr>
        <p:spPr>
          <a:xfrm rot="10800000">
            <a:off x="2800797" y="3842600"/>
            <a:ext cx="4200" cy="88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Resources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1933425" y="2095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Application</a:t>
            </a:r>
            <a:endParaRPr sz="30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1933425" y="32885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Freeboard</a:t>
            </a:r>
            <a:endParaRPr sz="3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933425" y="4482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Feed</a:t>
            </a:r>
            <a:endParaRPr sz="3000">
              <a:solidFill>
                <a:srgbClr val="FF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Hackable Open-source Dashboard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1260850"/>
            <a:ext cx="4744475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768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909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98250" y="1260850"/>
            <a:ext cx="4030155" cy="4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E69138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NETPIE Freeboard</a:t>
            </a:r>
            <a: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 dirty="0" smtClean="0">
                <a:solidFill>
                  <a:srgbClr val="B45F06"/>
                </a:solidFill>
                <a:latin typeface="Prompt Medium"/>
                <a:ea typeface="Prompt Medium"/>
                <a:cs typeface="Prompt Medium"/>
                <a:sym typeface="Prompt Medium"/>
              </a:rPr>
              <a:t>is open-source, configurable dashboard, in which</a:t>
            </a:r>
            <a:endParaRPr sz="22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th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Datasource </a:t>
            </a: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is retrieved and displayed in real time,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There are a variety of widgets for monitoring and controlling,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Courier New"/>
              <a:buChar char="●"/>
            </a:pP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Web server is not required as it runs on client side.</a:t>
            </a:r>
            <a:endParaRPr lang="en-GB"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Data Storage Service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085" y="2295727"/>
            <a:ext cx="3985739" cy="25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461563" y="1301250"/>
            <a:ext cx="3870488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</a:t>
            </a:r>
            <a:endParaRPr sz="2400" dirty="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Stores t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ime-series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type of data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Up to 32 data fields per feed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Allowing up to 1 write per 15 seconds</a:t>
            </a:r>
            <a:endParaRPr lang="en-GB"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Accessible through REST API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Data Widget</a:t>
            </a:r>
            <a:endParaRPr sz="3000"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25" y="1368650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24" y="3543958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9" name="Google Shape;289;p45"/>
          <p:cNvSpPr txBox="1"/>
          <p:nvPr/>
        </p:nvSpPr>
        <p:spPr>
          <a:xfrm>
            <a:off x="777713" y="1247375"/>
            <a:ext cx="36246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 View</a:t>
            </a:r>
            <a:endParaRPr sz="2400" dirty="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Widget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in the dashboard to show live  feed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Support plotting multiple datasets on the same chart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Customizable colors and styles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6C1-F253-40A7-8A02-3A75C16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Kanit" panose="020B0604020202020204" charset="-34"/>
                <a:cs typeface="Kanit" panose="020B0604020202020204" charset="-34"/>
              </a:rPr>
              <a:t>NETPIE Freeboard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B425E-ACFC-4660-9A0D-5A207523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17" y="1076693"/>
            <a:ext cx="6349020" cy="5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8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3BA-F213-49AD-BC7E-D3E08253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Demo/Videos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71F43-EEA9-4337-9504-73AC4A5AE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Controlling RGB LED with 3 sliders on NETPIE Freeboard</a:t>
            </a:r>
            <a:r>
              <a:rPr lang="th-TH" dirty="0" smtClean="0"/>
              <a:t> </a:t>
            </a:r>
            <a:r>
              <a:rPr lang="en-GB" dirty="0" smtClean="0">
                <a:hlinkClick r:id="rId2"/>
              </a:rPr>
              <a:t>http://dewninjathai.blogspot.com/2017/07/freeboard</a:t>
            </a:r>
            <a:r>
              <a:rPr lang="en-GB" dirty="0">
                <a:hlinkClick r:id="rId2"/>
              </a:rPr>
              <a:t>-slider-esp8266-microgear.html</a:t>
            </a:r>
            <a:r>
              <a:rPr lang="th-TH" dirty="0"/>
              <a:t>      </a:t>
            </a:r>
          </a:p>
          <a:p>
            <a:r>
              <a:rPr lang="en-US" dirty="0" smtClean="0"/>
              <a:t>Reading from </a:t>
            </a:r>
            <a:r>
              <a:rPr lang="en-GB" dirty="0" smtClean="0"/>
              <a:t>LSM9DS1 sensor (</a:t>
            </a:r>
            <a:r>
              <a:rPr lang="en-US" dirty="0" smtClean="0"/>
              <a:t>acceleration, angular rate</a:t>
            </a:r>
            <a:r>
              <a:rPr lang="th-TH" dirty="0" smtClean="0"/>
              <a:t> </a:t>
            </a:r>
            <a:r>
              <a:rPr lang="en-US" dirty="0" smtClean="0"/>
              <a:t>and magnetic in 3D</a:t>
            </a:r>
            <a:r>
              <a:rPr lang="th-TH" dirty="0" smtClean="0"/>
              <a:t>) </a:t>
            </a:r>
            <a:endParaRPr lang="en-US" dirty="0" smtClean="0"/>
          </a:p>
          <a:p>
            <a:pPr marL="447675" indent="0">
              <a:buNone/>
            </a:pP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://dewninjathai.blogspot.com/2018/04/lsm9ds1-netpie-freeboard.html</a:t>
            </a:r>
            <a:r>
              <a:rPr lang="th-TH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550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183D-8206-4A68-8F57-B0497F8C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NETPIE Mobile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CF5-6845-4A6B-B4D2-78AE0A78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5" y="1584481"/>
            <a:ext cx="5486398" cy="411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D6187-7F74-4F41-9F22-CCDA49E1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51" y="1584481"/>
            <a:ext cx="548639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7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B914F-6D00-4938-939F-2CF617BC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 for how to install and use mobile app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44F51-2112-42C0-9E60-A2962588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  <a:p>
            <a:r>
              <a:rPr lang="en-US" dirty="0" smtClean="0"/>
              <a:t>Installation and instructions</a:t>
            </a:r>
            <a:r>
              <a:rPr lang="th-TH" dirty="0" smtClean="0"/>
              <a:t> </a:t>
            </a:r>
            <a:r>
              <a:rPr lang="en-GB" dirty="0">
                <a:hlinkClick r:id="rId2"/>
              </a:rPr>
              <a:t>http://dewninjathai.blogspot.com/2018/04/netpie-app.html</a:t>
            </a:r>
            <a:r>
              <a:rPr lang="th-TH" dirty="0"/>
              <a:t> </a:t>
            </a:r>
          </a:p>
          <a:p>
            <a:r>
              <a:rPr lang="en-US" dirty="0" smtClean="0"/>
              <a:t>Controlling robotic arm </a:t>
            </a:r>
            <a:endParaRPr lang="th-TH" dirty="0" smtClean="0"/>
          </a:p>
          <a:p>
            <a:pPr marL="447675" indent="0">
              <a:buNone/>
            </a:pP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://dewninjathai.blogspot.com/2018/04/2-esp32-netpie.html</a:t>
            </a:r>
            <a:r>
              <a:rPr lang="th-TH" dirty="0"/>
              <a:t> </a:t>
            </a:r>
            <a:endParaRPr lang="en-GB" dirty="0"/>
          </a:p>
          <a:p>
            <a:r>
              <a:rPr lang="en-US" dirty="0" smtClean="0"/>
              <a:t>Testing</a:t>
            </a:r>
            <a:r>
              <a:rPr lang="th-TH" dirty="0" smtClean="0"/>
              <a:t> </a:t>
            </a:r>
            <a:r>
              <a:rPr lang="en-GB" dirty="0"/>
              <a:t>push notification </a:t>
            </a:r>
            <a:r>
              <a:rPr lang="en-GB" dirty="0">
                <a:hlinkClick r:id="rId4"/>
              </a:rPr>
              <a:t>http://dewninjathai.blogspot.com/2018/05/push-notification-netpie-app.html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88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Presence API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63" y="1314725"/>
            <a:ext cx="2564606" cy="37790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768137" y="1368625"/>
            <a:ext cx="47427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Device Status API</a:t>
            </a:r>
            <a:r>
              <a:rPr lang="th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API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notifying status of device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(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Online/Offline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en-US"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Available for both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REST API</a:t>
            </a:r>
            <a:r>
              <a:rPr lang="en-US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และ 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Microgear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method</a:t>
            </a:r>
            <a:r>
              <a:rPr lang="th" sz="2400" dirty="0" smtClean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400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Client Library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700350" y="1404750"/>
            <a:ext cx="7743300" cy="4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Prompt SemiBold"/>
              <a:buChar char="●"/>
            </a:pP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Client library </a:t>
            </a: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of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NETPIE </a:t>
            </a: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is called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800" dirty="0">
                <a:solidFill>
                  <a:srgbClr val="CC000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Microgear library</a:t>
            </a:r>
            <a:endParaRPr sz="2800" dirty="0">
              <a:solidFill>
                <a:srgbClr val="CC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Kanit"/>
              <a:buChar char="●"/>
            </a:pP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It has four main functions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endParaRPr sz="28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Authorization</a:t>
            </a:r>
            <a:r>
              <a:rPr lang="en-GB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GB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รับรอง)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Authentication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(อนุญาต)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Communication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(สื่อสาร)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Coordination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(ประสาน)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How it works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36025"/>
            <a:ext cx="5886450" cy="426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The mechanism inside….</a:t>
            </a:r>
            <a:endParaRPr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4434400"/>
            <a:ext cx="4321969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354737" y="1089100"/>
            <a:ext cx="8097300" cy="3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 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authenticate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with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key+secret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and gets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access 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token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 refer to each other with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ALIAS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 communicate via </a:t>
            </a:r>
            <a:r>
              <a:rPr lang="th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MQTT</a:t>
            </a:r>
            <a:r>
              <a:rPr lang="en-US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and HTTP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protocols.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icrogear 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library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acts as the middleware to NETPIE service.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- Where Things Chat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11" y="1945300"/>
            <a:ext cx="5806041" cy="422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454050" y="1065400"/>
            <a:ext cx="82359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 dirty="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“</a:t>
            </a:r>
            <a:r>
              <a:rPr lang="th" sz="2600" dirty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Creativity is just </a:t>
            </a:r>
            <a:r>
              <a:rPr lang="en-US" sz="2600" dirty="0" smtClean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designing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how</a:t>
            </a:r>
            <a:r>
              <a:rPr lang="en-US" sz="2600" dirty="0" smtClean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THINGS</a:t>
            </a:r>
            <a:r>
              <a:rPr lang="en-US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connect</a:t>
            </a:r>
            <a:r>
              <a:rPr lang="th" sz="2600" dirty="0" smtClean="0">
                <a:solidFill>
                  <a:srgbClr val="93C47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r>
              <a:rPr lang="th" sz="2600" dirty="0" smtClean="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”</a:t>
            </a:r>
            <a:endParaRPr sz="2600" dirty="0">
              <a:solidFill>
                <a:srgbClr val="99999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Supporting Hardware and OS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00" y="1360000"/>
            <a:ext cx="5798579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77" y="3661890"/>
            <a:ext cx="1905004" cy="954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Supporting languages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" name="Shape 334"/>
          <p:cNvSpPr/>
          <p:nvPr/>
        </p:nvSpPr>
        <p:spPr>
          <a:xfrm>
            <a:off x="1967326" y="2035536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1403201" y="1453580"/>
            <a:ext cx="6203829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C++(ESP8266, ESP32, Arduino, Particle)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19" name="Shape 334"/>
          <p:cNvSpPr>
            <a:spLocks noChangeAspect="1"/>
          </p:cNvSpPr>
          <p:nvPr/>
        </p:nvSpPr>
        <p:spPr>
          <a:xfrm>
            <a:off x="890457" y="1499850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1471153" y="4565704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Python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1" name="Shape 334"/>
          <p:cNvSpPr/>
          <p:nvPr/>
        </p:nvSpPr>
        <p:spPr>
          <a:xfrm>
            <a:off x="1966991" y="3333478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>
            <a:off x="1427962" y="2959574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err="1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Javascript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3" name="Shape 334"/>
          <p:cNvSpPr/>
          <p:nvPr/>
        </p:nvSpPr>
        <p:spPr>
          <a:xfrm>
            <a:off x="1955719" y="3909219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451744" y="3794143"/>
            <a:ext cx="2003931" cy="494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Java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6" name="Title 2"/>
          <p:cNvSpPr txBox="1">
            <a:spLocks/>
          </p:cNvSpPr>
          <p:nvPr/>
        </p:nvSpPr>
        <p:spPr>
          <a:xfrm>
            <a:off x="1403201" y="2188013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Node.js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7" name="Shape 334"/>
          <p:cNvSpPr/>
          <p:nvPr/>
        </p:nvSpPr>
        <p:spPr>
          <a:xfrm>
            <a:off x="4546870" y="2754287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8" name="Title 2"/>
          <p:cNvSpPr txBox="1">
            <a:spLocks/>
          </p:cNvSpPr>
          <p:nvPr/>
        </p:nvSpPr>
        <p:spPr>
          <a:xfrm>
            <a:off x="5378231" y="2188013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C#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9" name="Shape 334"/>
          <p:cNvSpPr/>
          <p:nvPr/>
        </p:nvSpPr>
        <p:spPr>
          <a:xfrm>
            <a:off x="4542765" y="334579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0" name="Title 2"/>
          <p:cNvSpPr txBox="1">
            <a:spLocks/>
          </p:cNvSpPr>
          <p:nvPr/>
        </p:nvSpPr>
        <p:spPr>
          <a:xfrm>
            <a:off x="5374126" y="2960887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Android</a:t>
            </a:r>
            <a:endParaRPr lang="th-TH" sz="18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31" name="Shape 334"/>
          <p:cNvSpPr/>
          <p:nvPr/>
        </p:nvSpPr>
        <p:spPr>
          <a:xfrm>
            <a:off x="4555284" y="3882228"/>
            <a:ext cx="378113" cy="3812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5370021" y="3794143"/>
            <a:ext cx="2003931" cy="868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Node-red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33" name="Shape 334"/>
          <p:cNvSpPr/>
          <p:nvPr/>
        </p:nvSpPr>
        <p:spPr>
          <a:xfrm>
            <a:off x="2792690" y="4471638"/>
            <a:ext cx="378113" cy="3812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4" name="Shape 334"/>
          <p:cNvSpPr>
            <a:spLocks noChangeAspect="1"/>
          </p:cNvSpPr>
          <p:nvPr/>
        </p:nvSpPr>
        <p:spPr>
          <a:xfrm>
            <a:off x="890457" y="2223794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5" name="Shape 334"/>
          <p:cNvSpPr>
            <a:spLocks noChangeAspect="1"/>
          </p:cNvSpPr>
          <p:nvPr/>
        </p:nvSpPr>
        <p:spPr>
          <a:xfrm>
            <a:off x="888359" y="3027227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6" name="Shape 334"/>
          <p:cNvSpPr>
            <a:spLocks noChangeAspect="1"/>
          </p:cNvSpPr>
          <p:nvPr/>
        </p:nvSpPr>
        <p:spPr>
          <a:xfrm>
            <a:off x="4890161" y="2219756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7" name="Shape 334"/>
          <p:cNvSpPr>
            <a:spLocks noChangeAspect="1"/>
          </p:cNvSpPr>
          <p:nvPr/>
        </p:nvSpPr>
        <p:spPr>
          <a:xfrm>
            <a:off x="4890161" y="3027227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8" name="Shape 334"/>
          <p:cNvSpPr>
            <a:spLocks noChangeAspect="1"/>
          </p:cNvSpPr>
          <p:nvPr/>
        </p:nvSpPr>
        <p:spPr>
          <a:xfrm>
            <a:off x="4890161" y="3837728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9" name="Shape 334"/>
          <p:cNvSpPr>
            <a:spLocks noChangeAspect="1"/>
          </p:cNvSpPr>
          <p:nvPr/>
        </p:nvSpPr>
        <p:spPr>
          <a:xfrm>
            <a:off x="888359" y="3837728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40" name="Shape 334"/>
          <p:cNvSpPr>
            <a:spLocks noChangeAspect="1"/>
          </p:cNvSpPr>
          <p:nvPr/>
        </p:nvSpPr>
        <p:spPr>
          <a:xfrm>
            <a:off x="888359" y="4626946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vantag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697</Words>
  <Application>Microsoft Office PowerPoint</Application>
  <PresentationFormat>On-screen Show (4:3)</PresentationFormat>
  <Paragraphs>201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Kanit SemiBold</vt:lpstr>
      <vt:lpstr>Prompt SemiBold</vt:lpstr>
      <vt:lpstr>Roboto</vt:lpstr>
      <vt:lpstr>Wingdings</vt:lpstr>
      <vt:lpstr>Prompt</vt:lpstr>
      <vt:lpstr>Walter Turncoat</vt:lpstr>
      <vt:lpstr>Cordia New</vt:lpstr>
      <vt:lpstr>Arabica</vt:lpstr>
      <vt:lpstr>Courier New</vt:lpstr>
      <vt:lpstr>Prompt Medium</vt:lpstr>
      <vt:lpstr>Browallia New</vt:lpstr>
      <vt:lpstr>Arial</vt:lpstr>
      <vt:lpstr>Verdana</vt:lpstr>
      <vt:lpstr>Kanit</vt:lpstr>
      <vt:lpstr>Material</vt:lpstr>
      <vt:lpstr>Advantage</vt:lpstr>
      <vt:lpstr>PowerPoint Presentation</vt:lpstr>
      <vt:lpstr>NETPIE is……</vt:lpstr>
      <vt:lpstr>NETPIE คือ</vt:lpstr>
      <vt:lpstr>Client Library</vt:lpstr>
      <vt:lpstr>How it works</vt:lpstr>
      <vt:lpstr>The mechanism inside….</vt:lpstr>
      <vt:lpstr>NETPIE - Where Things Chat</vt:lpstr>
      <vt:lpstr>Supporting Hardware and OS </vt:lpstr>
      <vt:lpstr>Supporting languages</vt:lpstr>
      <vt:lpstr>Open-source library</vt:lpstr>
      <vt:lpstr>IoT Application-Layer Protocols</vt:lpstr>
      <vt:lpstr>HTTP client-server model</vt:lpstr>
      <vt:lpstr>HTTP (Web)</vt:lpstr>
      <vt:lpstr>HTTP</vt:lpstr>
      <vt:lpstr>HTTP</vt:lpstr>
      <vt:lpstr>MQTT publish-subscribe model</vt:lpstr>
      <vt:lpstr>MQTT</vt:lpstr>
      <vt:lpstr>MQTT Routing – Topic based</vt:lpstr>
      <vt:lpstr>MQTT – Retained Messages</vt:lpstr>
      <vt:lpstr>MQTT – Retained Messages</vt:lpstr>
      <vt:lpstr>MQTT – Last Will</vt:lpstr>
      <vt:lpstr>MQTT – Last Will</vt:lpstr>
      <vt:lpstr>Why MQTT</vt:lpstr>
      <vt:lpstr>NETPIE.io</vt:lpstr>
      <vt:lpstr>Application ID</vt:lpstr>
      <vt:lpstr>Application ID Defines Scope</vt:lpstr>
      <vt:lpstr>Key &amp; Secret Are Credentials for Device Authentication </vt:lpstr>
      <vt:lpstr>Key &amp; Secret Are Credentials for Device Authentication </vt:lpstr>
      <vt:lpstr>Key Types</vt:lpstr>
      <vt:lpstr>ALIAS</vt:lpstr>
      <vt:lpstr>NETPIE Resources</vt:lpstr>
      <vt:lpstr>Hackable Open-source Dashboard</vt:lpstr>
      <vt:lpstr>Data Storage Service</vt:lpstr>
      <vt:lpstr>Data Widget</vt:lpstr>
      <vt:lpstr>NETPIE Freeboard Example</vt:lpstr>
      <vt:lpstr>Demo/Videos</vt:lpstr>
      <vt:lpstr>NETPIE Mobile App</vt:lpstr>
      <vt:lpstr>Guide for how to install and use mobile app</vt:lpstr>
      <vt:lpstr>Presence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Opas</dc:creator>
  <cp:lastModifiedBy>Windows User</cp:lastModifiedBy>
  <cp:revision>30</cp:revision>
  <dcterms:modified xsi:type="dcterms:W3CDTF">2018-12-11T15:55:11Z</dcterms:modified>
</cp:coreProperties>
</file>